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37" r:id="rId2"/>
  </p:sldMasterIdLst>
  <p:notesMasterIdLst>
    <p:notesMasterId r:id="rId23"/>
  </p:notesMasterIdLst>
  <p:sldIdLst>
    <p:sldId id="256" r:id="rId3"/>
    <p:sldId id="257" r:id="rId4"/>
    <p:sldId id="258" r:id="rId5"/>
    <p:sldId id="259" r:id="rId6"/>
    <p:sldId id="260" r:id="rId7"/>
    <p:sldId id="263" r:id="rId8"/>
    <p:sldId id="268" r:id="rId9"/>
    <p:sldId id="269" r:id="rId10"/>
    <p:sldId id="270" r:id="rId11"/>
    <p:sldId id="271" r:id="rId12"/>
    <p:sldId id="272" r:id="rId13"/>
    <p:sldId id="273" r:id="rId14"/>
    <p:sldId id="274" r:id="rId15"/>
    <p:sldId id="275" r:id="rId16"/>
    <p:sldId id="276" r:id="rId17"/>
    <p:sldId id="278" r:id="rId18"/>
    <p:sldId id="279" r:id="rId19"/>
    <p:sldId id="265" r:id="rId20"/>
    <p:sldId id="277"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B63E3A-2C91-4362-9B6F-199E9FDDC3B7}">
          <p14:sldIdLst>
            <p14:sldId id="256"/>
            <p14:sldId id="257"/>
            <p14:sldId id="258"/>
            <p14:sldId id="259"/>
            <p14:sldId id="260"/>
            <p14:sldId id="263"/>
            <p14:sldId id="268"/>
            <p14:sldId id="269"/>
          </p14:sldIdLst>
        </p14:section>
        <p14:section name="Untitled Section" id="{45F898B9-D946-4E68-BB31-7DFA1EF5E5A2}">
          <p14:sldIdLst>
            <p14:sldId id="270"/>
            <p14:sldId id="271"/>
            <p14:sldId id="272"/>
            <p14:sldId id="273"/>
            <p14:sldId id="274"/>
            <p14:sldId id="275"/>
            <p14:sldId id="276"/>
            <p14:sldId id="278"/>
            <p14:sldId id="279"/>
            <p14:sldId id="265"/>
            <p14:sldId id="27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BA53"/>
    <a:srgbClr val="BD582C"/>
    <a:srgbClr val="1482AC"/>
    <a:srgbClr val="DAE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4F149-DAC2-4EE1-82D7-8B9819E01AD8}" v="203" dt="2024-06-29T07:40:38.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42" d="100"/>
          <a:sy n="42" d="100"/>
        </p:scale>
        <p:origin x="12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83D2D1-003F-4401-BFE6-180C2516F7DB}"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IN"/>
        </a:p>
      </dgm:t>
    </dgm:pt>
    <dgm:pt modelId="{D80A31FD-A714-4AD1-A885-E2EBCB37A721}">
      <dgm:prSet phldrT="[Text]" custT="1"/>
      <dgm:spPr/>
      <dgm:t>
        <a:bodyPr/>
        <a:lstStyle/>
        <a:p>
          <a:r>
            <a:rPr lang="en-IN" sz="1400" b="1" dirty="0"/>
            <a:t>ABSTRACT</a:t>
          </a:r>
        </a:p>
      </dgm:t>
    </dgm:pt>
    <dgm:pt modelId="{D9F75236-70AE-4449-9286-F66D7183F9EE}" type="parTrans" cxnId="{772C95A2-6131-439C-AF91-EEC88AA860AA}">
      <dgm:prSet/>
      <dgm:spPr/>
      <dgm:t>
        <a:bodyPr/>
        <a:lstStyle/>
        <a:p>
          <a:endParaRPr lang="en-IN"/>
        </a:p>
      </dgm:t>
    </dgm:pt>
    <dgm:pt modelId="{99B88DF4-4EA8-49FF-A871-55A8B91FA029}" type="sibTrans" cxnId="{772C95A2-6131-439C-AF91-EEC88AA860AA}">
      <dgm:prSet/>
      <dgm:spPr/>
      <dgm:t>
        <a:bodyPr/>
        <a:lstStyle/>
        <a:p>
          <a:endParaRPr lang="en-IN"/>
        </a:p>
      </dgm:t>
    </dgm:pt>
    <dgm:pt modelId="{034FDDFD-182E-481D-BD08-33BBFC2A9605}">
      <dgm:prSet phldrT="[Text]" custT="1"/>
      <dgm:spPr/>
      <dgm:t>
        <a:bodyPr/>
        <a:lstStyle/>
        <a:p>
          <a:r>
            <a:rPr lang="en-IN" sz="1400" b="1" dirty="0"/>
            <a:t>EXISTING SYSTEM</a:t>
          </a:r>
        </a:p>
      </dgm:t>
    </dgm:pt>
    <dgm:pt modelId="{718B7E30-AD91-4FAA-BAD2-E8C2B3C427C4}" type="parTrans" cxnId="{8221C08B-A22C-4D83-B3AB-D0A6E1A869E1}">
      <dgm:prSet/>
      <dgm:spPr/>
      <dgm:t>
        <a:bodyPr/>
        <a:lstStyle/>
        <a:p>
          <a:endParaRPr lang="en-IN"/>
        </a:p>
      </dgm:t>
    </dgm:pt>
    <dgm:pt modelId="{A258AA34-64B9-4C0F-8E97-3FA4B2138CFC}" type="sibTrans" cxnId="{8221C08B-A22C-4D83-B3AB-D0A6E1A869E1}">
      <dgm:prSet/>
      <dgm:spPr/>
      <dgm:t>
        <a:bodyPr/>
        <a:lstStyle/>
        <a:p>
          <a:endParaRPr lang="en-IN"/>
        </a:p>
      </dgm:t>
    </dgm:pt>
    <dgm:pt modelId="{62BB555A-DE21-4156-BA44-4035C158C8E3}">
      <dgm:prSet phldrT="[Text]" custT="1"/>
      <dgm:spPr/>
      <dgm:t>
        <a:bodyPr/>
        <a:lstStyle/>
        <a:p>
          <a:r>
            <a:rPr lang="en-IN" sz="1400" b="1" dirty="0"/>
            <a:t>DISADVANTAGES</a:t>
          </a:r>
        </a:p>
      </dgm:t>
    </dgm:pt>
    <dgm:pt modelId="{03109C1B-D5AF-4FB6-B583-C2C6C31B4F1B}" type="parTrans" cxnId="{CBD6D426-6110-464A-8156-641E2B5618D1}">
      <dgm:prSet/>
      <dgm:spPr/>
      <dgm:t>
        <a:bodyPr/>
        <a:lstStyle/>
        <a:p>
          <a:endParaRPr lang="en-IN"/>
        </a:p>
      </dgm:t>
    </dgm:pt>
    <dgm:pt modelId="{E7C6F175-3471-4B69-B5C6-B45CB8D28637}" type="sibTrans" cxnId="{CBD6D426-6110-464A-8156-641E2B5618D1}">
      <dgm:prSet/>
      <dgm:spPr/>
      <dgm:t>
        <a:bodyPr/>
        <a:lstStyle/>
        <a:p>
          <a:endParaRPr lang="en-IN"/>
        </a:p>
      </dgm:t>
    </dgm:pt>
    <dgm:pt modelId="{17305C6D-CEF4-41CD-A7D7-9D4C2CB34F5F}">
      <dgm:prSet phldrT="[Text]" custT="1"/>
      <dgm:spPr/>
      <dgm:t>
        <a:bodyPr/>
        <a:lstStyle/>
        <a:p>
          <a:r>
            <a:rPr lang="en-IN" sz="1400" b="1" dirty="0"/>
            <a:t>PROPOSED SYSTEM</a:t>
          </a:r>
        </a:p>
      </dgm:t>
    </dgm:pt>
    <dgm:pt modelId="{C5EF37D8-76A7-4922-9E19-4020ED0FBFB7}" type="parTrans" cxnId="{3344CAF0-5302-4CDA-B19D-40EB46A6FCE1}">
      <dgm:prSet/>
      <dgm:spPr/>
      <dgm:t>
        <a:bodyPr/>
        <a:lstStyle/>
        <a:p>
          <a:endParaRPr lang="en-IN"/>
        </a:p>
      </dgm:t>
    </dgm:pt>
    <dgm:pt modelId="{94D6DF4D-8CF8-46B6-81E0-F1FEE25D39E2}" type="sibTrans" cxnId="{3344CAF0-5302-4CDA-B19D-40EB46A6FCE1}">
      <dgm:prSet/>
      <dgm:spPr/>
      <dgm:t>
        <a:bodyPr/>
        <a:lstStyle/>
        <a:p>
          <a:endParaRPr lang="en-IN"/>
        </a:p>
      </dgm:t>
    </dgm:pt>
    <dgm:pt modelId="{4FA77D35-576B-4E82-9704-2E325C6CBEE3}">
      <dgm:prSet phldrT="[Text]" custT="1"/>
      <dgm:spPr/>
      <dgm:t>
        <a:bodyPr/>
        <a:lstStyle/>
        <a:p>
          <a:r>
            <a:rPr lang="en-IN" sz="1400" b="1" dirty="0"/>
            <a:t>ADVANTAGES</a:t>
          </a:r>
        </a:p>
      </dgm:t>
    </dgm:pt>
    <dgm:pt modelId="{376B0F4C-09B3-43DA-8006-6FDE7CF1A1B6}" type="parTrans" cxnId="{D22B174B-1F55-4F9A-8B96-3E56A239FC47}">
      <dgm:prSet/>
      <dgm:spPr/>
      <dgm:t>
        <a:bodyPr/>
        <a:lstStyle/>
        <a:p>
          <a:endParaRPr lang="en-IN"/>
        </a:p>
      </dgm:t>
    </dgm:pt>
    <dgm:pt modelId="{E0F511EC-7F02-418F-935A-391F46A9EAB3}" type="sibTrans" cxnId="{D22B174B-1F55-4F9A-8B96-3E56A239FC47}">
      <dgm:prSet/>
      <dgm:spPr/>
      <dgm:t>
        <a:bodyPr/>
        <a:lstStyle/>
        <a:p>
          <a:endParaRPr lang="en-IN"/>
        </a:p>
      </dgm:t>
    </dgm:pt>
    <dgm:pt modelId="{3CF5DC4D-2F1B-49C0-B1B6-51F8A07DE02D}">
      <dgm:prSet phldrT="[Text]" custT="1"/>
      <dgm:spPr/>
      <dgm:t>
        <a:bodyPr/>
        <a:lstStyle/>
        <a:p>
          <a:r>
            <a:rPr lang="en-IN" sz="1400" b="1" dirty="0"/>
            <a:t>HARDWARE REQURIMENTS</a:t>
          </a:r>
        </a:p>
      </dgm:t>
    </dgm:pt>
    <dgm:pt modelId="{DEB577CD-F203-4C4D-A197-8BB5CB979664}" type="parTrans" cxnId="{FDE86AE2-76D1-4206-B371-F0CB7B693326}">
      <dgm:prSet/>
      <dgm:spPr/>
      <dgm:t>
        <a:bodyPr/>
        <a:lstStyle/>
        <a:p>
          <a:endParaRPr lang="en-IN"/>
        </a:p>
      </dgm:t>
    </dgm:pt>
    <dgm:pt modelId="{31EB2876-0B45-4999-8B44-550BC4F4881D}" type="sibTrans" cxnId="{FDE86AE2-76D1-4206-B371-F0CB7B693326}">
      <dgm:prSet/>
      <dgm:spPr/>
      <dgm:t>
        <a:bodyPr/>
        <a:lstStyle/>
        <a:p>
          <a:endParaRPr lang="en-IN"/>
        </a:p>
      </dgm:t>
    </dgm:pt>
    <dgm:pt modelId="{CFFACDC9-3FE1-4C82-8F43-ED08E8CF1D1F}">
      <dgm:prSet phldrT="[Text]" custT="1"/>
      <dgm:spPr/>
      <dgm:t>
        <a:bodyPr/>
        <a:lstStyle/>
        <a:p>
          <a:r>
            <a:rPr lang="en-IN" sz="1400" b="1" dirty="0"/>
            <a:t>SOFTWARE REQURIMENTS</a:t>
          </a:r>
        </a:p>
      </dgm:t>
    </dgm:pt>
    <dgm:pt modelId="{9BBEB941-1F09-4CAA-88DD-28D2B7759379}" type="parTrans" cxnId="{F3726EB5-C2AE-4ACD-AC47-FD595B6300C9}">
      <dgm:prSet/>
      <dgm:spPr/>
      <dgm:t>
        <a:bodyPr/>
        <a:lstStyle/>
        <a:p>
          <a:endParaRPr lang="en-IN"/>
        </a:p>
      </dgm:t>
    </dgm:pt>
    <dgm:pt modelId="{2759E183-576F-417C-B1F2-4FB5FE8B91B2}" type="sibTrans" cxnId="{F3726EB5-C2AE-4ACD-AC47-FD595B6300C9}">
      <dgm:prSet/>
      <dgm:spPr/>
      <dgm:t>
        <a:bodyPr/>
        <a:lstStyle/>
        <a:p>
          <a:endParaRPr lang="en-IN"/>
        </a:p>
      </dgm:t>
    </dgm:pt>
    <dgm:pt modelId="{2D0DDF30-8526-43B0-885F-135065FFB4D7}">
      <dgm:prSet phldrT="[Text]" custT="1"/>
      <dgm:spPr/>
      <dgm:t>
        <a:bodyPr/>
        <a:lstStyle/>
        <a:p>
          <a:r>
            <a:rPr lang="en-IN" sz="1400" b="1" dirty="0"/>
            <a:t>SYSTEM ARCHITECTURE</a:t>
          </a:r>
        </a:p>
      </dgm:t>
    </dgm:pt>
    <dgm:pt modelId="{9234C454-0248-4658-A6EF-1F01C04A4966}" type="parTrans" cxnId="{B4C1D3A1-45E9-4A34-BE4D-8325AA691794}">
      <dgm:prSet/>
      <dgm:spPr/>
      <dgm:t>
        <a:bodyPr/>
        <a:lstStyle/>
        <a:p>
          <a:endParaRPr lang="en-IN"/>
        </a:p>
      </dgm:t>
    </dgm:pt>
    <dgm:pt modelId="{0FC329B4-AC03-4622-8D7B-7AC015A9C97C}" type="sibTrans" cxnId="{B4C1D3A1-45E9-4A34-BE4D-8325AA691794}">
      <dgm:prSet/>
      <dgm:spPr/>
      <dgm:t>
        <a:bodyPr/>
        <a:lstStyle/>
        <a:p>
          <a:endParaRPr lang="en-IN"/>
        </a:p>
      </dgm:t>
    </dgm:pt>
    <dgm:pt modelId="{EE16A2E7-67B7-4A43-B261-575605F38386}">
      <dgm:prSet phldrT="[Text]" custT="1"/>
      <dgm:spPr/>
      <dgm:t>
        <a:bodyPr/>
        <a:lstStyle/>
        <a:p>
          <a:r>
            <a:rPr lang="en-IN" sz="1400" b="1" dirty="0"/>
            <a:t>ANY QUERIES</a:t>
          </a:r>
        </a:p>
      </dgm:t>
    </dgm:pt>
    <dgm:pt modelId="{61755D44-932B-47A0-A1D8-DF7513D7B9B5}" type="parTrans" cxnId="{4DBF417F-0E34-43EB-95B5-3B654BC3EA08}">
      <dgm:prSet/>
      <dgm:spPr/>
      <dgm:t>
        <a:bodyPr/>
        <a:lstStyle/>
        <a:p>
          <a:endParaRPr lang="en-IN"/>
        </a:p>
      </dgm:t>
    </dgm:pt>
    <dgm:pt modelId="{EBE26DAB-4C21-46E5-9D56-0D4E1586562E}" type="sibTrans" cxnId="{4DBF417F-0E34-43EB-95B5-3B654BC3EA08}">
      <dgm:prSet/>
      <dgm:spPr/>
      <dgm:t>
        <a:bodyPr/>
        <a:lstStyle/>
        <a:p>
          <a:endParaRPr lang="en-IN"/>
        </a:p>
      </dgm:t>
    </dgm:pt>
    <dgm:pt modelId="{E1E8838C-2E5F-43D5-AE4C-E565A2F32DF6}">
      <dgm:prSet phldrT="[Text]" custT="1"/>
      <dgm:spPr/>
      <dgm:t>
        <a:bodyPr/>
        <a:lstStyle/>
        <a:p>
          <a:r>
            <a:rPr lang="en-IN" sz="1400" b="1" dirty="0"/>
            <a:t>UML DIAGRAMS</a:t>
          </a:r>
        </a:p>
      </dgm:t>
    </dgm:pt>
    <dgm:pt modelId="{5E72501D-8E0E-4996-A2DA-E0456E8E05F9}" type="parTrans" cxnId="{93D6047C-8364-4520-BFC2-89E2C2611BFC}">
      <dgm:prSet/>
      <dgm:spPr/>
      <dgm:t>
        <a:bodyPr/>
        <a:lstStyle/>
        <a:p>
          <a:endParaRPr lang="en-IN"/>
        </a:p>
      </dgm:t>
    </dgm:pt>
    <dgm:pt modelId="{97BDDFAD-031B-47CC-BDD0-D2E4A5B6684B}" type="sibTrans" cxnId="{93D6047C-8364-4520-BFC2-89E2C2611BFC}">
      <dgm:prSet/>
      <dgm:spPr/>
      <dgm:t>
        <a:bodyPr/>
        <a:lstStyle/>
        <a:p>
          <a:endParaRPr lang="en-IN"/>
        </a:p>
      </dgm:t>
    </dgm:pt>
    <dgm:pt modelId="{80A5B3A9-DDA5-4967-83DE-EB5539CED525}">
      <dgm:prSet phldrT="[Text]" custT="1"/>
      <dgm:spPr/>
      <dgm:t>
        <a:bodyPr/>
        <a:lstStyle/>
        <a:p>
          <a:r>
            <a:rPr lang="en-IN" sz="1400" b="1" dirty="0"/>
            <a:t>ALGORITHMS</a:t>
          </a:r>
        </a:p>
      </dgm:t>
    </dgm:pt>
    <dgm:pt modelId="{4A10FBF9-FBF7-4879-B168-B43813FF0BC6}" type="parTrans" cxnId="{4A61C6D4-E0E2-4915-8CD5-10BC04E1AA51}">
      <dgm:prSet/>
      <dgm:spPr/>
      <dgm:t>
        <a:bodyPr/>
        <a:lstStyle/>
        <a:p>
          <a:endParaRPr lang="en-IN"/>
        </a:p>
      </dgm:t>
    </dgm:pt>
    <dgm:pt modelId="{2E2143C5-1A17-4C96-9986-F043D1B56ED1}" type="sibTrans" cxnId="{4A61C6D4-E0E2-4915-8CD5-10BC04E1AA51}">
      <dgm:prSet/>
      <dgm:spPr/>
      <dgm:t>
        <a:bodyPr/>
        <a:lstStyle/>
        <a:p>
          <a:endParaRPr lang="en-IN"/>
        </a:p>
      </dgm:t>
    </dgm:pt>
    <dgm:pt modelId="{858C3801-5FB7-4AAE-A287-A681D5ADCC15}">
      <dgm:prSet phldrT="[Text]" custT="1"/>
      <dgm:spPr/>
      <dgm:t>
        <a:bodyPr/>
        <a:lstStyle/>
        <a:p>
          <a:r>
            <a:rPr lang="en-IN" sz="1400" b="1" dirty="0"/>
            <a:t>DATASET DESCRIPTIION</a:t>
          </a:r>
        </a:p>
      </dgm:t>
    </dgm:pt>
    <dgm:pt modelId="{0B606503-2019-4BF2-A090-4CC63DDA1CF5}" type="parTrans" cxnId="{79BF2918-BBE8-4822-A642-E71EC4BDF7D1}">
      <dgm:prSet/>
      <dgm:spPr/>
      <dgm:t>
        <a:bodyPr/>
        <a:lstStyle/>
        <a:p>
          <a:endParaRPr lang="en-IN"/>
        </a:p>
      </dgm:t>
    </dgm:pt>
    <dgm:pt modelId="{52D5BD38-280E-42CB-ADAD-88FE8171A756}" type="sibTrans" cxnId="{79BF2918-BBE8-4822-A642-E71EC4BDF7D1}">
      <dgm:prSet/>
      <dgm:spPr/>
      <dgm:t>
        <a:bodyPr/>
        <a:lstStyle/>
        <a:p>
          <a:endParaRPr lang="en-IN"/>
        </a:p>
      </dgm:t>
    </dgm:pt>
    <dgm:pt modelId="{0FA6AE32-4F10-427C-82A3-3BD67A1488C9}">
      <dgm:prSet phldrT="[Text]" custT="1"/>
      <dgm:spPr/>
      <dgm:t>
        <a:bodyPr/>
        <a:lstStyle/>
        <a:p>
          <a:r>
            <a:rPr lang="en-IN" sz="1400" b="1" dirty="0"/>
            <a:t>OUTPUT SCREENSHOTS</a:t>
          </a:r>
        </a:p>
      </dgm:t>
    </dgm:pt>
    <dgm:pt modelId="{282C0EED-04A2-4CB9-8316-E76E2EFE5325}" type="parTrans" cxnId="{0195CF15-D52F-4A17-A1A0-EFD3C1E25583}">
      <dgm:prSet/>
      <dgm:spPr/>
      <dgm:t>
        <a:bodyPr/>
        <a:lstStyle/>
        <a:p>
          <a:endParaRPr lang="en-IN"/>
        </a:p>
      </dgm:t>
    </dgm:pt>
    <dgm:pt modelId="{ED1CF7CF-55C1-4AA1-B93C-F669C44EB9ED}" type="sibTrans" cxnId="{0195CF15-D52F-4A17-A1A0-EFD3C1E25583}">
      <dgm:prSet/>
      <dgm:spPr/>
      <dgm:t>
        <a:bodyPr/>
        <a:lstStyle/>
        <a:p>
          <a:endParaRPr lang="en-IN"/>
        </a:p>
      </dgm:t>
    </dgm:pt>
    <dgm:pt modelId="{CD93B439-D899-48DD-B946-623F72277328}">
      <dgm:prSet phldrT="[Text]" custT="1"/>
      <dgm:spPr/>
      <dgm:t>
        <a:bodyPr/>
        <a:lstStyle/>
        <a:p>
          <a:r>
            <a:rPr lang="en-IN" sz="1400" b="1" dirty="0"/>
            <a:t>PERFORMANCE METRICS</a:t>
          </a:r>
        </a:p>
      </dgm:t>
    </dgm:pt>
    <dgm:pt modelId="{035DF2F1-29AE-4E71-BC65-91EAFFBFC5C6}" type="parTrans" cxnId="{D107EFB4-06F4-4E48-BFB2-1FCA228D9B44}">
      <dgm:prSet/>
      <dgm:spPr/>
      <dgm:t>
        <a:bodyPr/>
        <a:lstStyle/>
        <a:p>
          <a:endParaRPr lang="en-IN"/>
        </a:p>
      </dgm:t>
    </dgm:pt>
    <dgm:pt modelId="{D3385CCB-461C-4AAA-B207-AE17FB8813AF}" type="sibTrans" cxnId="{D107EFB4-06F4-4E48-BFB2-1FCA228D9B44}">
      <dgm:prSet/>
      <dgm:spPr/>
      <dgm:t>
        <a:bodyPr/>
        <a:lstStyle/>
        <a:p>
          <a:endParaRPr lang="en-IN"/>
        </a:p>
      </dgm:t>
    </dgm:pt>
    <dgm:pt modelId="{DA24953D-C081-494E-8EC6-918DD7E56564}">
      <dgm:prSet phldrT="[Text]" custT="1"/>
      <dgm:spPr/>
      <dgm:t>
        <a:bodyPr/>
        <a:lstStyle/>
        <a:p>
          <a:r>
            <a:rPr lang="en-IN" sz="1400" b="1" dirty="0"/>
            <a:t>RESULT ANALYSIS</a:t>
          </a:r>
        </a:p>
      </dgm:t>
    </dgm:pt>
    <dgm:pt modelId="{0D213B55-0AA7-4C04-B232-D0BE9711022D}" type="parTrans" cxnId="{D2C40F37-27A0-4641-A7CB-99D2FE717B09}">
      <dgm:prSet/>
      <dgm:spPr/>
      <dgm:t>
        <a:bodyPr/>
        <a:lstStyle/>
        <a:p>
          <a:endParaRPr lang="en-IN"/>
        </a:p>
      </dgm:t>
    </dgm:pt>
    <dgm:pt modelId="{993E8536-9156-40BF-AB33-5C36FEC9C534}" type="sibTrans" cxnId="{D2C40F37-27A0-4641-A7CB-99D2FE717B09}">
      <dgm:prSet/>
      <dgm:spPr/>
      <dgm:t>
        <a:bodyPr/>
        <a:lstStyle/>
        <a:p>
          <a:endParaRPr lang="en-IN"/>
        </a:p>
      </dgm:t>
    </dgm:pt>
    <dgm:pt modelId="{06042C69-F157-49A0-97F9-9850EECA6F4E}">
      <dgm:prSet phldrT="[Text]" custT="1"/>
      <dgm:spPr/>
      <dgm:t>
        <a:bodyPr/>
        <a:lstStyle/>
        <a:p>
          <a:r>
            <a:rPr lang="en-IN" sz="1400" b="1" dirty="0"/>
            <a:t>CONCLUSION</a:t>
          </a:r>
        </a:p>
      </dgm:t>
    </dgm:pt>
    <dgm:pt modelId="{A14C7EBC-5695-472D-9038-7761A7E551EE}" type="parTrans" cxnId="{57C79983-33B6-4DBA-8F42-56185BDA6E41}">
      <dgm:prSet/>
      <dgm:spPr/>
      <dgm:t>
        <a:bodyPr/>
        <a:lstStyle/>
        <a:p>
          <a:endParaRPr lang="en-IN"/>
        </a:p>
      </dgm:t>
    </dgm:pt>
    <dgm:pt modelId="{0006A20A-F95A-4E1A-87AD-A13CE8C72259}" type="sibTrans" cxnId="{57C79983-33B6-4DBA-8F42-56185BDA6E41}">
      <dgm:prSet/>
      <dgm:spPr/>
      <dgm:t>
        <a:bodyPr/>
        <a:lstStyle/>
        <a:p>
          <a:endParaRPr lang="en-IN"/>
        </a:p>
      </dgm:t>
    </dgm:pt>
    <dgm:pt modelId="{8430060F-6CC5-40D4-9AAC-246798110191}" type="pres">
      <dgm:prSet presAssocID="{1C83D2D1-003F-4401-BFE6-180C2516F7DB}" presName="linear" presStyleCnt="0">
        <dgm:presLayoutVars>
          <dgm:dir/>
          <dgm:animLvl val="lvl"/>
          <dgm:resizeHandles val="exact"/>
        </dgm:presLayoutVars>
      </dgm:prSet>
      <dgm:spPr/>
    </dgm:pt>
    <dgm:pt modelId="{19420306-FB35-47B2-9214-5FAA1B0A9DFA}" type="pres">
      <dgm:prSet presAssocID="{D80A31FD-A714-4AD1-A885-E2EBCB37A721}" presName="parentLin" presStyleCnt="0"/>
      <dgm:spPr/>
    </dgm:pt>
    <dgm:pt modelId="{E6B71299-BCF4-435F-80C6-29A96810B536}" type="pres">
      <dgm:prSet presAssocID="{D80A31FD-A714-4AD1-A885-E2EBCB37A721}" presName="parentLeftMargin" presStyleLbl="node1" presStyleIdx="0" presStyleCnt="16"/>
      <dgm:spPr/>
    </dgm:pt>
    <dgm:pt modelId="{AA67F18B-489B-44AD-8B77-3B46FBC5204B}" type="pres">
      <dgm:prSet presAssocID="{D80A31FD-A714-4AD1-A885-E2EBCB37A721}" presName="parentText" presStyleLbl="node1" presStyleIdx="0" presStyleCnt="16">
        <dgm:presLayoutVars>
          <dgm:chMax val="0"/>
          <dgm:bulletEnabled val="1"/>
        </dgm:presLayoutVars>
      </dgm:prSet>
      <dgm:spPr/>
    </dgm:pt>
    <dgm:pt modelId="{8ACB31CF-4885-4D58-B4D8-13602B6735CA}" type="pres">
      <dgm:prSet presAssocID="{D80A31FD-A714-4AD1-A885-E2EBCB37A721}" presName="negativeSpace" presStyleCnt="0"/>
      <dgm:spPr/>
    </dgm:pt>
    <dgm:pt modelId="{357AD4C5-693D-4089-9472-D522570F9627}" type="pres">
      <dgm:prSet presAssocID="{D80A31FD-A714-4AD1-A885-E2EBCB37A721}" presName="childText" presStyleLbl="conFgAcc1" presStyleIdx="0" presStyleCnt="16">
        <dgm:presLayoutVars>
          <dgm:bulletEnabled val="1"/>
        </dgm:presLayoutVars>
        <dgm:style>
          <a:lnRef idx="2">
            <a:schemeClr val="accent2">
              <a:shade val="15000"/>
            </a:schemeClr>
          </a:lnRef>
          <a:fillRef idx="1">
            <a:schemeClr val="accent2"/>
          </a:fillRef>
          <a:effectRef idx="0">
            <a:schemeClr val="accent2"/>
          </a:effectRef>
          <a:fontRef idx="minor">
            <a:schemeClr val="lt1"/>
          </a:fontRef>
        </dgm:style>
      </dgm:prSet>
      <dgm:spPr/>
    </dgm:pt>
    <dgm:pt modelId="{20763423-4A6E-4CD5-9262-EFEB6B458925}" type="pres">
      <dgm:prSet presAssocID="{99B88DF4-4EA8-49FF-A871-55A8B91FA029}" presName="spaceBetweenRectangles" presStyleCnt="0"/>
      <dgm:spPr/>
    </dgm:pt>
    <dgm:pt modelId="{79A933F2-CD60-4A6D-864B-896A8A070699}" type="pres">
      <dgm:prSet presAssocID="{034FDDFD-182E-481D-BD08-33BBFC2A9605}" presName="parentLin" presStyleCnt="0"/>
      <dgm:spPr/>
    </dgm:pt>
    <dgm:pt modelId="{FD5263B2-A6F1-4FB8-B0C6-53F769419B18}" type="pres">
      <dgm:prSet presAssocID="{034FDDFD-182E-481D-BD08-33BBFC2A9605}" presName="parentLeftMargin" presStyleLbl="node1" presStyleIdx="0" presStyleCnt="16"/>
      <dgm:spPr/>
    </dgm:pt>
    <dgm:pt modelId="{88572E2E-00B9-4185-99F2-493E2C88A898}" type="pres">
      <dgm:prSet presAssocID="{034FDDFD-182E-481D-BD08-33BBFC2A9605}" presName="parentText" presStyleLbl="node1" presStyleIdx="1" presStyleCnt="16">
        <dgm:presLayoutVars>
          <dgm:chMax val="0"/>
          <dgm:bulletEnabled val="1"/>
        </dgm:presLayoutVars>
      </dgm:prSet>
      <dgm:spPr/>
    </dgm:pt>
    <dgm:pt modelId="{EB174283-CAD5-4ADB-BD62-FE70450129D5}" type="pres">
      <dgm:prSet presAssocID="{034FDDFD-182E-481D-BD08-33BBFC2A9605}" presName="negativeSpace" presStyleCnt="0"/>
      <dgm:spPr/>
    </dgm:pt>
    <dgm:pt modelId="{0C071547-2FE6-4161-BDDE-F6304431A5FD}" type="pres">
      <dgm:prSet presAssocID="{034FDDFD-182E-481D-BD08-33BBFC2A9605}" presName="childText" presStyleLbl="conFgAcc1" presStyleIdx="1" presStyleCnt="16">
        <dgm:presLayoutVars>
          <dgm:bulletEnabled val="1"/>
        </dgm:presLayoutVars>
        <dgm:style>
          <a:lnRef idx="2">
            <a:schemeClr val="accent2">
              <a:shade val="15000"/>
            </a:schemeClr>
          </a:lnRef>
          <a:fillRef idx="1">
            <a:schemeClr val="accent2"/>
          </a:fillRef>
          <a:effectRef idx="0">
            <a:schemeClr val="accent2"/>
          </a:effectRef>
          <a:fontRef idx="minor">
            <a:schemeClr val="lt1"/>
          </a:fontRef>
        </dgm:style>
      </dgm:prSet>
      <dgm:spPr/>
    </dgm:pt>
    <dgm:pt modelId="{39ED714C-9ABC-441D-9B63-3E871C9E4675}" type="pres">
      <dgm:prSet presAssocID="{A258AA34-64B9-4C0F-8E97-3FA4B2138CFC}" presName="spaceBetweenRectangles" presStyleCnt="0"/>
      <dgm:spPr/>
    </dgm:pt>
    <dgm:pt modelId="{4253E70D-0A31-499D-8E68-E084A2CC9A05}" type="pres">
      <dgm:prSet presAssocID="{62BB555A-DE21-4156-BA44-4035C158C8E3}" presName="parentLin" presStyleCnt="0"/>
      <dgm:spPr/>
    </dgm:pt>
    <dgm:pt modelId="{6518AEFF-06AC-4EDF-84CD-B0EC98DA758D}" type="pres">
      <dgm:prSet presAssocID="{62BB555A-DE21-4156-BA44-4035C158C8E3}" presName="parentLeftMargin" presStyleLbl="node1" presStyleIdx="1" presStyleCnt="16"/>
      <dgm:spPr/>
    </dgm:pt>
    <dgm:pt modelId="{8D27BB64-19B7-4D7F-9421-0FCB4B9C62F5}" type="pres">
      <dgm:prSet presAssocID="{62BB555A-DE21-4156-BA44-4035C158C8E3}" presName="parentText" presStyleLbl="node1" presStyleIdx="2" presStyleCnt="16">
        <dgm:presLayoutVars>
          <dgm:chMax val="0"/>
          <dgm:bulletEnabled val="1"/>
        </dgm:presLayoutVars>
      </dgm:prSet>
      <dgm:spPr/>
    </dgm:pt>
    <dgm:pt modelId="{8065D394-1EB9-4AFB-B734-25E6886E2B33}" type="pres">
      <dgm:prSet presAssocID="{62BB555A-DE21-4156-BA44-4035C158C8E3}" presName="negativeSpace" presStyleCnt="0"/>
      <dgm:spPr/>
    </dgm:pt>
    <dgm:pt modelId="{404A71A1-45CA-44FA-AE75-0CA91CBE97F5}" type="pres">
      <dgm:prSet presAssocID="{62BB555A-DE21-4156-BA44-4035C158C8E3}" presName="childText" presStyleLbl="conFgAcc1" presStyleIdx="2" presStyleCnt="16">
        <dgm:presLayoutVars>
          <dgm:bulletEnabled val="1"/>
        </dgm:presLayoutVars>
        <dgm:style>
          <a:lnRef idx="2">
            <a:schemeClr val="accent2">
              <a:shade val="15000"/>
            </a:schemeClr>
          </a:lnRef>
          <a:fillRef idx="1">
            <a:schemeClr val="accent2"/>
          </a:fillRef>
          <a:effectRef idx="0">
            <a:schemeClr val="accent2"/>
          </a:effectRef>
          <a:fontRef idx="minor">
            <a:schemeClr val="lt1"/>
          </a:fontRef>
        </dgm:style>
      </dgm:prSet>
      <dgm:spPr/>
    </dgm:pt>
    <dgm:pt modelId="{618A1192-47AD-4C4E-9115-EF0BA8A6D0E2}" type="pres">
      <dgm:prSet presAssocID="{E7C6F175-3471-4B69-B5C6-B45CB8D28637}" presName="spaceBetweenRectangles" presStyleCnt="0"/>
      <dgm:spPr/>
    </dgm:pt>
    <dgm:pt modelId="{D33D2DA1-4221-4D1E-92E8-A209AB523712}" type="pres">
      <dgm:prSet presAssocID="{17305C6D-CEF4-41CD-A7D7-9D4C2CB34F5F}" presName="parentLin" presStyleCnt="0"/>
      <dgm:spPr/>
    </dgm:pt>
    <dgm:pt modelId="{378E7E9B-A4B3-4F62-A316-A5BCB4182D5E}" type="pres">
      <dgm:prSet presAssocID="{17305C6D-CEF4-41CD-A7D7-9D4C2CB34F5F}" presName="parentLeftMargin" presStyleLbl="node1" presStyleIdx="2" presStyleCnt="16"/>
      <dgm:spPr/>
    </dgm:pt>
    <dgm:pt modelId="{9CDD0A0E-66CB-44EB-975A-3BDFE26FA995}" type="pres">
      <dgm:prSet presAssocID="{17305C6D-CEF4-41CD-A7D7-9D4C2CB34F5F}" presName="parentText" presStyleLbl="node1" presStyleIdx="3" presStyleCnt="16">
        <dgm:presLayoutVars>
          <dgm:chMax val="0"/>
          <dgm:bulletEnabled val="1"/>
        </dgm:presLayoutVars>
      </dgm:prSet>
      <dgm:spPr/>
    </dgm:pt>
    <dgm:pt modelId="{3AA198CB-9434-477A-A115-5F1B76821FC4}" type="pres">
      <dgm:prSet presAssocID="{17305C6D-CEF4-41CD-A7D7-9D4C2CB34F5F}" presName="negativeSpace" presStyleCnt="0"/>
      <dgm:spPr/>
    </dgm:pt>
    <dgm:pt modelId="{46F7D290-35E6-4590-866D-E3F3E146A06E}" type="pres">
      <dgm:prSet presAssocID="{17305C6D-CEF4-41CD-A7D7-9D4C2CB34F5F}" presName="childText" presStyleLbl="conFgAcc1" presStyleIdx="3" presStyleCnt="16">
        <dgm:presLayoutVars>
          <dgm:bulletEnabled val="1"/>
        </dgm:presLayoutVars>
        <dgm:style>
          <a:lnRef idx="2">
            <a:schemeClr val="accent2">
              <a:shade val="15000"/>
            </a:schemeClr>
          </a:lnRef>
          <a:fillRef idx="1">
            <a:schemeClr val="accent2"/>
          </a:fillRef>
          <a:effectRef idx="0">
            <a:schemeClr val="accent2"/>
          </a:effectRef>
          <a:fontRef idx="minor">
            <a:schemeClr val="lt1"/>
          </a:fontRef>
        </dgm:style>
      </dgm:prSet>
      <dgm:spPr/>
    </dgm:pt>
    <dgm:pt modelId="{52F6BE18-216F-482F-A0E7-B212E65C2261}" type="pres">
      <dgm:prSet presAssocID="{94D6DF4D-8CF8-46B6-81E0-F1FEE25D39E2}" presName="spaceBetweenRectangles" presStyleCnt="0"/>
      <dgm:spPr/>
    </dgm:pt>
    <dgm:pt modelId="{F2AC7501-E47F-4F76-916A-0520C212E8C2}" type="pres">
      <dgm:prSet presAssocID="{4FA77D35-576B-4E82-9704-2E325C6CBEE3}" presName="parentLin" presStyleCnt="0"/>
      <dgm:spPr/>
    </dgm:pt>
    <dgm:pt modelId="{D38D3556-D11F-4230-89A8-8B379936F12E}" type="pres">
      <dgm:prSet presAssocID="{4FA77D35-576B-4E82-9704-2E325C6CBEE3}" presName="parentLeftMargin" presStyleLbl="node1" presStyleIdx="3" presStyleCnt="16"/>
      <dgm:spPr/>
    </dgm:pt>
    <dgm:pt modelId="{305755B8-BE7C-4BD7-966E-79FAE0D9DBD7}" type="pres">
      <dgm:prSet presAssocID="{4FA77D35-576B-4E82-9704-2E325C6CBEE3}" presName="parentText" presStyleLbl="node1" presStyleIdx="4" presStyleCnt="16">
        <dgm:presLayoutVars>
          <dgm:chMax val="0"/>
          <dgm:bulletEnabled val="1"/>
        </dgm:presLayoutVars>
      </dgm:prSet>
      <dgm:spPr/>
    </dgm:pt>
    <dgm:pt modelId="{806D9D73-FE35-44E4-89D5-58D50DF3317D}" type="pres">
      <dgm:prSet presAssocID="{4FA77D35-576B-4E82-9704-2E325C6CBEE3}" presName="negativeSpace" presStyleCnt="0"/>
      <dgm:spPr/>
    </dgm:pt>
    <dgm:pt modelId="{858506BE-BC1F-4D99-B863-1177FB6E5E09}" type="pres">
      <dgm:prSet presAssocID="{4FA77D35-576B-4E82-9704-2E325C6CBEE3}" presName="childText" presStyleLbl="conFgAcc1" presStyleIdx="4" presStyleCnt="16">
        <dgm:presLayoutVars>
          <dgm:bulletEnabled val="1"/>
        </dgm:presLayoutVars>
        <dgm:style>
          <a:lnRef idx="2">
            <a:schemeClr val="accent2">
              <a:shade val="15000"/>
            </a:schemeClr>
          </a:lnRef>
          <a:fillRef idx="1">
            <a:schemeClr val="accent2"/>
          </a:fillRef>
          <a:effectRef idx="0">
            <a:schemeClr val="accent2"/>
          </a:effectRef>
          <a:fontRef idx="minor">
            <a:schemeClr val="lt1"/>
          </a:fontRef>
        </dgm:style>
      </dgm:prSet>
      <dgm:spPr/>
    </dgm:pt>
    <dgm:pt modelId="{C4DC4FCF-4F37-48CB-BEE2-533DC599B2F5}" type="pres">
      <dgm:prSet presAssocID="{E0F511EC-7F02-418F-935A-391F46A9EAB3}" presName="spaceBetweenRectangles" presStyleCnt="0"/>
      <dgm:spPr/>
    </dgm:pt>
    <dgm:pt modelId="{6C190214-F5F1-4472-BCB9-BC1B9F868B16}" type="pres">
      <dgm:prSet presAssocID="{3CF5DC4D-2F1B-49C0-B1B6-51F8A07DE02D}" presName="parentLin" presStyleCnt="0"/>
      <dgm:spPr/>
    </dgm:pt>
    <dgm:pt modelId="{2E62718F-83F1-4B78-9AF3-B1CCD6C35573}" type="pres">
      <dgm:prSet presAssocID="{3CF5DC4D-2F1B-49C0-B1B6-51F8A07DE02D}" presName="parentLeftMargin" presStyleLbl="node1" presStyleIdx="4" presStyleCnt="16"/>
      <dgm:spPr/>
    </dgm:pt>
    <dgm:pt modelId="{1A8BAE3E-6D71-4A5A-8430-381432896FA3}" type="pres">
      <dgm:prSet presAssocID="{3CF5DC4D-2F1B-49C0-B1B6-51F8A07DE02D}" presName="parentText" presStyleLbl="node1" presStyleIdx="5" presStyleCnt="16">
        <dgm:presLayoutVars>
          <dgm:chMax val="0"/>
          <dgm:bulletEnabled val="1"/>
        </dgm:presLayoutVars>
      </dgm:prSet>
      <dgm:spPr/>
    </dgm:pt>
    <dgm:pt modelId="{3E5577C2-A8FE-49D1-9A89-C187C37429BA}" type="pres">
      <dgm:prSet presAssocID="{3CF5DC4D-2F1B-49C0-B1B6-51F8A07DE02D}" presName="negativeSpace" presStyleCnt="0"/>
      <dgm:spPr/>
    </dgm:pt>
    <dgm:pt modelId="{1C09FCF6-D23F-4FFD-B9B7-D065134B17B1}" type="pres">
      <dgm:prSet presAssocID="{3CF5DC4D-2F1B-49C0-B1B6-51F8A07DE02D}" presName="childText" presStyleLbl="conFgAcc1" presStyleIdx="5" presStyleCnt="16">
        <dgm:presLayoutVars>
          <dgm:bulletEnabled val="1"/>
        </dgm:presLayoutVars>
        <dgm:style>
          <a:lnRef idx="2">
            <a:schemeClr val="accent2">
              <a:shade val="15000"/>
            </a:schemeClr>
          </a:lnRef>
          <a:fillRef idx="1">
            <a:schemeClr val="accent2"/>
          </a:fillRef>
          <a:effectRef idx="0">
            <a:schemeClr val="accent2"/>
          </a:effectRef>
          <a:fontRef idx="minor">
            <a:schemeClr val="lt1"/>
          </a:fontRef>
        </dgm:style>
      </dgm:prSet>
      <dgm:spPr/>
    </dgm:pt>
    <dgm:pt modelId="{80489508-F007-46CA-B7B4-20168DBB86E9}" type="pres">
      <dgm:prSet presAssocID="{31EB2876-0B45-4999-8B44-550BC4F4881D}" presName="spaceBetweenRectangles" presStyleCnt="0"/>
      <dgm:spPr/>
    </dgm:pt>
    <dgm:pt modelId="{2DB9B864-44FF-43DF-BD10-907779C0DB08}" type="pres">
      <dgm:prSet presAssocID="{CFFACDC9-3FE1-4C82-8F43-ED08E8CF1D1F}" presName="parentLin" presStyleCnt="0"/>
      <dgm:spPr/>
    </dgm:pt>
    <dgm:pt modelId="{5995743F-5CAE-411D-9BA5-CED067E8E1D5}" type="pres">
      <dgm:prSet presAssocID="{CFFACDC9-3FE1-4C82-8F43-ED08E8CF1D1F}" presName="parentLeftMargin" presStyleLbl="node1" presStyleIdx="5" presStyleCnt="16"/>
      <dgm:spPr/>
    </dgm:pt>
    <dgm:pt modelId="{51B810F2-3FDF-4C37-B409-CE1BE533B600}" type="pres">
      <dgm:prSet presAssocID="{CFFACDC9-3FE1-4C82-8F43-ED08E8CF1D1F}" presName="parentText" presStyleLbl="node1" presStyleIdx="6" presStyleCnt="16">
        <dgm:presLayoutVars>
          <dgm:chMax val="0"/>
          <dgm:bulletEnabled val="1"/>
        </dgm:presLayoutVars>
      </dgm:prSet>
      <dgm:spPr/>
    </dgm:pt>
    <dgm:pt modelId="{8D1AB66C-5B44-442A-9BDC-E7E945BB91D6}" type="pres">
      <dgm:prSet presAssocID="{CFFACDC9-3FE1-4C82-8F43-ED08E8CF1D1F}" presName="negativeSpace" presStyleCnt="0"/>
      <dgm:spPr/>
    </dgm:pt>
    <dgm:pt modelId="{1736EF90-6CC4-44F1-B86F-98AD46D0C26A}" type="pres">
      <dgm:prSet presAssocID="{CFFACDC9-3FE1-4C82-8F43-ED08E8CF1D1F}" presName="childText" presStyleLbl="conFgAcc1" presStyleIdx="6" presStyleCnt="16">
        <dgm:presLayoutVars>
          <dgm:bulletEnabled val="1"/>
        </dgm:presLayoutVars>
        <dgm:style>
          <a:lnRef idx="2">
            <a:schemeClr val="accent2">
              <a:shade val="15000"/>
            </a:schemeClr>
          </a:lnRef>
          <a:fillRef idx="1">
            <a:schemeClr val="accent2"/>
          </a:fillRef>
          <a:effectRef idx="0">
            <a:schemeClr val="accent2"/>
          </a:effectRef>
          <a:fontRef idx="minor">
            <a:schemeClr val="lt1"/>
          </a:fontRef>
        </dgm:style>
      </dgm:prSet>
      <dgm:spPr/>
    </dgm:pt>
    <dgm:pt modelId="{987C8994-F00E-4364-B9CA-EAD399332B9F}" type="pres">
      <dgm:prSet presAssocID="{2759E183-576F-417C-B1F2-4FB5FE8B91B2}" presName="spaceBetweenRectangles" presStyleCnt="0"/>
      <dgm:spPr/>
    </dgm:pt>
    <dgm:pt modelId="{8EDC1EA2-1F40-48ED-90F9-ED087AE1786B}" type="pres">
      <dgm:prSet presAssocID="{2D0DDF30-8526-43B0-885F-135065FFB4D7}" presName="parentLin" presStyleCnt="0"/>
      <dgm:spPr/>
    </dgm:pt>
    <dgm:pt modelId="{F85BF40E-A98A-4B39-A252-BF6E341D80CA}" type="pres">
      <dgm:prSet presAssocID="{2D0DDF30-8526-43B0-885F-135065FFB4D7}" presName="parentLeftMargin" presStyleLbl="node1" presStyleIdx="6" presStyleCnt="16"/>
      <dgm:spPr/>
    </dgm:pt>
    <dgm:pt modelId="{5CD792C9-67FE-448E-B45F-0B4A00DB4BEC}" type="pres">
      <dgm:prSet presAssocID="{2D0DDF30-8526-43B0-885F-135065FFB4D7}" presName="parentText" presStyleLbl="node1" presStyleIdx="7" presStyleCnt="16">
        <dgm:presLayoutVars>
          <dgm:chMax val="0"/>
          <dgm:bulletEnabled val="1"/>
        </dgm:presLayoutVars>
      </dgm:prSet>
      <dgm:spPr/>
    </dgm:pt>
    <dgm:pt modelId="{959A17F8-2E78-4380-860C-D2CCBB88362C}" type="pres">
      <dgm:prSet presAssocID="{2D0DDF30-8526-43B0-885F-135065FFB4D7}" presName="negativeSpace" presStyleCnt="0"/>
      <dgm:spPr/>
    </dgm:pt>
    <dgm:pt modelId="{D0695444-A740-44A9-BD74-9CF6C17036CF}" type="pres">
      <dgm:prSet presAssocID="{2D0DDF30-8526-43B0-885F-135065FFB4D7}" presName="childText" presStyleLbl="conFgAcc1" presStyleIdx="7" presStyleCnt="16">
        <dgm:presLayoutVars>
          <dgm:bulletEnabled val="1"/>
        </dgm:presLayoutVars>
        <dgm:style>
          <a:lnRef idx="2">
            <a:schemeClr val="accent2">
              <a:shade val="15000"/>
            </a:schemeClr>
          </a:lnRef>
          <a:fillRef idx="1">
            <a:schemeClr val="accent2"/>
          </a:fillRef>
          <a:effectRef idx="0">
            <a:schemeClr val="accent2"/>
          </a:effectRef>
          <a:fontRef idx="minor">
            <a:schemeClr val="lt1"/>
          </a:fontRef>
        </dgm:style>
      </dgm:prSet>
      <dgm:spPr/>
    </dgm:pt>
    <dgm:pt modelId="{DC2C3A87-B11B-4A58-BC79-C669F7CAF2FF}" type="pres">
      <dgm:prSet presAssocID="{0FC329B4-AC03-4622-8D7B-7AC015A9C97C}" presName="spaceBetweenRectangles" presStyleCnt="0"/>
      <dgm:spPr/>
    </dgm:pt>
    <dgm:pt modelId="{4B97989C-CF74-45F9-A759-C53E2D9C0B4F}" type="pres">
      <dgm:prSet presAssocID="{E1E8838C-2E5F-43D5-AE4C-E565A2F32DF6}" presName="parentLin" presStyleCnt="0"/>
      <dgm:spPr/>
    </dgm:pt>
    <dgm:pt modelId="{1018FC3B-63A6-4524-916B-B909E4E2857B}" type="pres">
      <dgm:prSet presAssocID="{E1E8838C-2E5F-43D5-AE4C-E565A2F32DF6}" presName="parentLeftMargin" presStyleLbl="node1" presStyleIdx="7" presStyleCnt="16"/>
      <dgm:spPr/>
    </dgm:pt>
    <dgm:pt modelId="{5FAFCFE2-86E9-4A6B-9A35-414C97D67606}" type="pres">
      <dgm:prSet presAssocID="{E1E8838C-2E5F-43D5-AE4C-E565A2F32DF6}" presName="parentText" presStyleLbl="node1" presStyleIdx="8" presStyleCnt="16">
        <dgm:presLayoutVars>
          <dgm:chMax val="0"/>
          <dgm:bulletEnabled val="1"/>
        </dgm:presLayoutVars>
      </dgm:prSet>
      <dgm:spPr/>
    </dgm:pt>
    <dgm:pt modelId="{B46F749F-8F4B-418E-82BB-236A195439EC}" type="pres">
      <dgm:prSet presAssocID="{E1E8838C-2E5F-43D5-AE4C-E565A2F32DF6}" presName="negativeSpace" presStyleCnt="0"/>
      <dgm:spPr/>
    </dgm:pt>
    <dgm:pt modelId="{6683C9D3-2946-46C1-B702-7DA8C1807E69}" type="pres">
      <dgm:prSet presAssocID="{E1E8838C-2E5F-43D5-AE4C-E565A2F32DF6}" presName="childText" presStyleLbl="conFgAcc1" presStyleIdx="8" presStyleCnt="16">
        <dgm:presLayoutVars>
          <dgm:bulletEnabled val="1"/>
        </dgm:presLayoutVars>
      </dgm:prSet>
      <dgm:spPr>
        <a:solidFill>
          <a:srgbClr val="BD582C">
            <a:alpha val="90000"/>
          </a:srgbClr>
        </a:solidFill>
        <a:ln>
          <a:solidFill>
            <a:srgbClr val="BD582C"/>
          </a:solidFill>
        </a:ln>
      </dgm:spPr>
    </dgm:pt>
    <dgm:pt modelId="{0853D5CC-5074-46C3-9C45-3A4405360470}" type="pres">
      <dgm:prSet presAssocID="{97BDDFAD-031B-47CC-BDD0-D2E4A5B6684B}" presName="spaceBetweenRectangles" presStyleCnt="0"/>
      <dgm:spPr/>
    </dgm:pt>
    <dgm:pt modelId="{7FDD61CD-4DDC-4B57-BBEA-F26787545F57}" type="pres">
      <dgm:prSet presAssocID="{80A5B3A9-DDA5-4967-83DE-EB5539CED525}" presName="parentLin" presStyleCnt="0"/>
      <dgm:spPr/>
    </dgm:pt>
    <dgm:pt modelId="{9D621B3C-3134-4808-8173-E3350650E390}" type="pres">
      <dgm:prSet presAssocID="{80A5B3A9-DDA5-4967-83DE-EB5539CED525}" presName="parentLeftMargin" presStyleLbl="node1" presStyleIdx="8" presStyleCnt="16"/>
      <dgm:spPr/>
    </dgm:pt>
    <dgm:pt modelId="{4F3DA8B8-A3FF-4871-9519-77899C457108}" type="pres">
      <dgm:prSet presAssocID="{80A5B3A9-DDA5-4967-83DE-EB5539CED525}" presName="parentText" presStyleLbl="node1" presStyleIdx="9" presStyleCnt="16">
        <dgm:presLayoutVars>
          <dgm:chMax val="0"/>
          <dgm:bulletEnabled val="1"/>
        </dgm:presLayoutVars>
      </dgm:prSet>
      <dgm:spPr/>
    </dgm:pt>
    <dgm:pt modelId="{6F870956-80F4-461A-9778-2304B915D9BB}" type="pres">
      <dgm:prSet presAssocID="{80A5B3A9-DDA5-4967-83DE-EB5539CED525}" presName="negativeSpace" presStyleCnt="0"/>
      <dgm:spPr/>
    </dgm:pt>
    <dgm:pt modelId="{5777E1C6-55BB-4F8A-81CB-E1748EBBCBAC}" type="pres">
      <dgm:prSet presAssocID="{80A5B3A9-DDA5-4967-83DE-EB5539CED525}" presName="childText" presStyleLbl="conFgAcc1" presStyleIdx="9" presStyleCnt="16">
        <dgm:presLayoutVars>
          <dgm:bulletEnabled val="1"/>
        </dgm:presLayoutVars>
      </dgm:prSet>
      <dgm:spPr>
        <a:solidFill>
          <a:srgbClr val="BD582C">
            <a:alpha val="90000"/>
          </a:srgbClr>
        </a:solidFill>
      </dgm:spPr>
    </dgm:pt>
    <dgm:pt modelId="{2D5942EE-6408-4409-A96C-D1AD2669D1B0}" type="pres">
      <dgm:prSet presAssocID="{2E2143C5-1A17-4C96-9986-F043D1B56ED1}" presName="spaceBetweenRectangles" presStyleCnt="0"/>
      <dgm:spPr/>
    </dgm:pt>
    <dgm:pt modelId="{8B372244-4B66-417D-BD8B-B115CBC9A9BE}" type="pres">
      <dgm:prSet presAssocID="{858C3801-5FB7-4AAE-A287-A681D5ADCC15}" presName="parentLin" presStyleCnt="0"/>
      <dgm:spPr/>
    </dgm:pt>
    <dgm:pt modelId="{42A7F2CA-08F6-4661-9EEA-DEF154D105DA}" type="pres">
      <dgm:prSet presAssocID="{858C3801-5FB7-4AAE-A287-A681D5ADCC15}" presName="parentLeftMargin" presStyleLbl="node1" presStyleIdx="9" presStyleCnt="16"/>
      <dgm:spPr/>
    </dgm:pt>
    <dgm:pt modelId="{C7C9B254-761C-4BAA-851F-F9D74AB3471D}" type="pres">
      <dgm:prSet presAssocID="{858C3801-5FB7-4AAE-A287-A681D5ADCC15}" presName="parentText" presStyleLbl="node1" presStyleIdx="10" presStyleCnt="16">
        <dgm:presLayoutVars>
          <dgm:chMax val="0"/>
          <dgm:bulletEnabled val="1"/>
        </dgm:presLayoutVars>
      </dgm:prSet>
      <dgm:spPr/>
    </dgm:pt>
    <dgm:pt modelId="{0D338A0E-2EBE-474B-865B-CA7DC46BF31A}" type="pres">
      <dgm:prSet presAssocID="{858C3801-5FB7-4AAE-A287-A681D5ADCC15}" presName="negativeSpace" presStyleCnt="0"/>
      <dgm:spPr/>
    </dgm:pt>
    <dgm:pt modelId="{4239FC8D-FA42-4F50-9C44-26BED1B249CC}" type="pres">
      <dgm:prSet presAssocID="{858C3801-5FB7-4AAE-A287-A681D5ADCC15}" presName="childText" presStyleLbl="conFgAcc1" presStyleIdx="10" presStyleCnt="16">
        <dgm:presLayoutVars>
          <dgm:bulletEnabled val="1"/>
        </dgm:presLayoutVars>
      </dgm:prSet>
      <dgm:spPr>
        <a:solidFill>
          <a:srgbClr val="BD582C">
            <a:alpha val="90000"/>
          </a:srgbClr>
        </a:solidFill>
      </dgm:spPr>
    </dgm:pt>
    <dgm:pt modelId="{E636D1B2-1FF7-4F3C-B5C5-2AEC9252F127}" type="pres">
      <dgm:prSet presAssocID="{52D5BD38-280E-42CB-ADAD-88FE8171A756}" presName="spaceBetweenRectangles" presStyleCnt="0"/>
      <dgm:spPr/>
    </dgm:pt>
    <dgm:pt modelId="{8DBB5F20-E86D-4140-962D-CE8FDF3E5B5C}" type="pres">
      <dgm:prSet presAssocID="{0FA6AE32-4F10-427C-82A3-3BD67A1488C9}" presName="parentLin" presStyleCnt="0"/>
      <dgm:spPr/>
    </dgm:pt>
    <dgm:pt modelId="{02C678E5-738D-4D2D-BA3F-6DD9D5C2B901}" type="pres">
      <dgm:prSet presAssocID="{0FA6AE32-4F10-427C-82A3-3BD67A1488C9}" presName="parentLeftMargin" presStyleLbl="node1" presStyleIdx="10" presStyleCnt="16"/>
      <dgm:spPr/>
    </dgm:pt>
    <dgm:pt modelId="{73F6E984-FE41-462A-9E21-272CEF7EB799}" type="pres">
      <dgm:prSet presAssocID="{0FA6AE32-4F10-427C-82A3-3BD67A1488C9}" presName="parentText" presStyleLbl="node1" presStyleIdx="11" presStyleCnt="16">
        <dgm:presLayoutVars>
          <dgm:chMax val="0"/>
          <dgm:bulletEnabled val="1"/>
        </dgm:presLayoutVars>
      </dgm:prSet>
      <dgm:spPr/>
    </dgm:pt>
    <dgm:pt modelId="{B0A93E54-5120-4FA0-B172-FEAF19132AD1}" type="pres">
      <dgm:prSet presAssocID="{0FA6AE32-4F10-427C-82A3-3BD67A1488C9}" presName="negativeSpace" presStyleCnt="0"/>
      <dgm:spPr/>
    </dgm:pt>
    <dgm:pt modelId="{E08061EF-6E17-4C40-AE8E-9575F9032AF9}" type="pres">
      <dgm:prSet presAssocID="{0FA6AE32-4F10-427C-82A3-3BD67A1488C9}" presName="childText" presStyleLbl="conFgAcc1" presStyleIdx="11" presStyleCnt="16">
        <dgm:presLayoutVars>
          <dgm:bulletEnabled val="1"/>
        </dgm:presLayoutVars>
      </dgm:prSet>
      <dgm:spPr>
        <a:solidFill>
          <a:srgbClr val="BD582C">
            <a:alpha val="90000"/>
          </a:srgbClr>
        </a:solidFill>
      </dgm:spPr>
    </dgm:pt>
    <dgm:pt modelId="{E0602370-D943-4286-B63E-9011D5F25F33}" type="pres">
      <dgm:prSet presAssocID="{ED1CF7CF-55C1-4AA1-B93C-F669C44EB9ED}" presName="spaceBetweenRectangles" presStyleCnt="0"/>
      <dgm:spPr/>
    </dgm:pt>
    <dgm:pt modelId="{FA4E3A25-9AAD-4E58-9A09-7A0A51D3FE49}" type="pres">
      <dgm:prSet presAssocID="{CD93B439-D899-48DD-B946-623F72277328}" presName="parentLin" presStyleCnt="0"/>
      <dgm:spPr/>
    </dgm:pt>
    <dgm:pt modelId="{1AD97642-EAE8-4040-B531-636B2600CF68}" type="pres">
      <dgm:prSet presAssocID="{CD93B439-D899-48DD-B946-623F72277328}" presName="parentLeftMargin" presStyleLbl="node1" presStyleIdx="11" presStyleCnt="16"/>
      <dgm:spPr/>
    </dgm:pt>
    <dgm:pt modelId="{5F7E2FAB-ACA5-46DE-81F1-804890B2E18A}" type="pres">
      <dgm:prSet presAssocID="{CD93B439-D899-48DD-B946-623F72277328}" presName="parentText" presStyleLbl="node1" presStyleIdx="12" presStyleCnt="16">
        <dgm:presLayoutVars>
          <dgm:chMax val="0"/>
          <dgm:bulletEnabled val="1"/>
        </dgm:presLayoutVars>
      </dgm:prSet>
      <dgm:spPr/>
    </dgm:pt>
    <dgm:pt modelId="{BAA8B7EA-55B3-4ECE-94CE-610DAC87CF9F}" type="pres">
      <dgm:prSet presAssocID="{CD93B439-D899-48DD-B946-623F72277328}" presName="negativeSpace" presStyleCnt="0"/>
      <dgm:spPr/>
    </dgm:pt>
    <dgm:pt modelId="{CEBE87E5-1495-450A-BCA4-C8E899D542D6}" type="pres">
      <dgm:prSet presAssocID="{CD93B439-D899-48DD-B946-623F72277328}" presName="childText" presStyleLbl="conFgAcc1" presStyleIdx="12" presStyleCnt="16">
        <dgm:presLayoutVars>
          <dgm:bulletEnabled val="1"/>
        </dgm:presLayoutVars>
      </dgm:prSet>
      <dgm:spPr>
        <a:solidFill>
          <a:srgbClr val="BD582C">
            <a:alpha val="90000"/>
          </a:srgbClr>
        </a:solidFill>
      </dgm:spPr>
    </dgm:pt>
    <dgm:pt modelId="{6499EBCD-304F-434E-8E19-7725C4821427}" type="pres">
      <dgm:prSet presAssocID="{D3385CCB-461C-4AAA-B207-AE17FB8813AF}" presName="spaceBetweenRectangles" presStyleCnt="0"/>
      <dgm:spPr/>
    </dgm:pt>
    <dgm:pt modelId="{A7E4663A-1E1D-4F56-8CF1-4A618FF761B9}" type="pres">
      <dgm:prSet presAssocID="{DA24953D-C081-494E-8EC6-918DD7E56564}" presName="parentLin" presStyleCnt="0"/>
      <dgm:spPr/>
    </dgm:pt>
    <dgm:pt modelId="{22DAD8DF-5BB5-4390-8BBD-D737CC207B51}" type="pres">
      <dgm:prSet presAssocID="{DA24953D-C081-494E-8EC6-918DD7E56564}" presName="parentLeftMargin" presStyleLbl="node1" presStyleIdx="12" presStyleCnt="16"/>
      <dgm:spPr/>
    </dgm:pt>
    <dgm:pt modelId="{EABB6494-F68E-4E58-A01D-09410425FCD0}" type="pres">
      <dgm:prSet presAssocID="{DA24953D-C081-494E-8EC6-918DD7E56564}" presName="parentText" presStyleLbl="node1" presStyleIdx="13" presStyleCnt="16">
        <dgm:presLayoutVars>
          <dgm:chMax val="0"/>
          <dgm:bulletEnabled val="1"/>
        </dgm:presLayoutVars>
      </dgm:prSet>
      <dgm:spPr/>
    </dgm:pt>
    <dgm:pt modelId="{74841377-C433-465A-AF2F-A2C837971E72}" type="pres">
      <dgm:prSet presAssocID="{DA24953D-C081-494E-8EC6-918DD7E56564}" presName="negativeSpace" presStyleCnt="0"/>
      <dgm:spPr/>
    </dgm:pt>
    <dgm:pt modelId="{3DF3D244-B6B2-4010-80B6-A5D0E1E1FB9C}" type="pres">
      <dgm:prSet presAssocID="{DA24953D-C081-494E-8EC6-918DD7E56564}" presName="childText" presStyleLbl="conFgAcc1" presStyleIdx="13" presStyleCnt="16">
        <dgm:presLayoutVars>
          <dgm:bulletEnabled val="1"/>
        </dgm:presLayoutVars>
      </dgm:prSet>
      <dgm:spPr>
        <a:solidFill>
          <a:srgbClr val="BD582C">
            <a:alpha val="90000"/>
          </a:srgbClr>
        </a:solidFill>
      </dgm:spPr>
    </dgm:pt>
    <dgm:pt modelId="{41841A0E-240C-4A46-B92D-D1B15F525A3F}" type="pres">
      <dgm:prSet presAssocID="{993E8536-9156-40BF-AB33-5C36FEC9C534}" presName="spaceBetweenRectangles" presStyleCnt="0"/>
      <dgm:spPr/>
    </dgm:pt>
    <dgm:pt modelId="{90CA4C70-25BF-41EB-8C7C-9F52702799A6}" type="pres">
      <dgm:prSet presAssocID="{06042C69-F157-49A0-97F9-9850EECA6F4E}" presName="parentLin" presStyleCnt="0"/>
      <dgm:spPr/>
    </dgm:pt>
    <dgm:pt modelId="{1664494A-1953-4D0A-AB32-6DDF663999D1}" type="pres">
      <dgm:prSet presAssocID="{06042C69-F157-49A0-97F9-9850EECA6F4E}" presName="parentLeftMargin" presStyleLbl="node1" presStyleIdx="13" presStyleCnt="16"/>
      <dgm:spPr/>
    </dgm:pt>
    <dgm:pt modelId="{D91F0284-0C70-4439-9855-4C131E2D6F8E}" type="pres">
      <dgm:prSet presAssocID="{06042C69-F157-49A0-97F9-9850EECA6F4E}" presName="parentText" presStyleLbl="node1" presStyleIdx="14" presStyleCnt="16">
        <dgm:presLayoutVars>
          <dgm:chMax val="0"/>
          <dgm:bulletEnabled val="1"/>
        </dgm:presLayoutVars>
      </dgm:prSet>
      <dgm:spPr/>
    </dgm:pt>
    <dgm:pt modelId="{6EC959F6-647C-47E1-A603-F13ADDF06EE0}" type="pres">
      <dgm:prSet presAssocID="{06042C69-F157-49A0-97F9-9850EECA6F4E}" presName="negativeSpace" presStyleCnt="0"/>
      <dgm:spPr/>
    </dgm:pt>
    <dgm:pt modelId="{6DDDF0EC-784A-409F-BC14-DE280104BADA}" type="pres">
      <dgm:prSet presAssocID="{06042C69-F157-49A0-97F9-9850EECA6F4E}" presName="childText" presStyleLbl="conFgAcc1" presStyleIdx="14" presStyleCnt="16">
        <dgm:presLayoutVars>
          <dgm:bulletEnabled val="1"/>
        </dgm:presLayoutVars>
      </dgm:prSet>
      <dgm:spPr>
        <a:solidFill>
          <a:srgbClr val="BD582C">
            <a:alpha val="90000"/>
          </a:srgbClr>
        </a:solidFill>
      </dgm:spPr>
    </dgm:pt>
    <dgm:pt modelId="{C0086D83-353C-47CC-A0C3-E7BDF9C942DE}" type="pres">
      <dgm:prSet presAssocID="{0006A20A-F95A-4E1A-87AD-A13CE8C72259}" presName="spaceBetweenRectangles" presStyleCnt="0"/>
      <dgm:spPr/>
    </dgm:pt>
    <dgm:pt modelId="{C54A2AE4-57CD-46C6-B5C4-1D586F941C70}" type="pres">
      <dgm:prSet presAssocID="{EE16A2E7-67B7-4A43-B261-575605F38386}" presName="parentLin" presStyleCnt="0"/>
      <dgm:spPr/>
    </dgm:pt>
    <dgm:pt modelId="{B2F1591A-6D91-41E9-9FE8-362F0BF0F921}" type="pres">
      <dgm:prSet presAssocID="{EE16A2E7-67B7-4A43-B261-575605F38386}" presName="parentLeftMargin" presStyleLbl="node1" presStyleIdx="14" presStyleCnt="16"/>
      <dgm:spPr/>
    </dgm:pt>
    <dgm:pt modelId="{A32E75B7-2D07-4C6B-8005-A1158F35BACA}" type="pres">
      <dgm:prSet presAssocID="{EE16A2E7-67B7-4A43-B261-575605F38386}" presName="parentText" presStyleLbl="node1" presStyleIdx="15" presStyleCnt="16">
        <dgm:presLayoutVars>
          <dgm:chMax val="0"/>
          <dgm:bulletEnabled val="1"/>
        </dgm:presLayoutVars>
      </dgm:prSet>
      <dgm:spPr/>
    </dgm:pt>
    <dgm:pt modelId="{D7C3FC48-9119-4D09-8CD9-10731D86B8D2}" type="pres">
      <dgm:prSet presAssocID="{EE16A2E7-67B7-4A43-B261-575605F38386}" presName="negativeSpace" presStyleCnt="0"/>
      <dgm:spPr/>
    </dgm:pt>
    <dgm:pt modelId="{9855B616-9508-4FC4-901E-C30ED744D04A}" type="pres">
      <dgm:prSet presAssocID="{EE16A2E7-67B7-4A43-B261-575605F38386}" presName="childText" presStyleLbl="conFgAcc1" presStyleIdx="15" presStyleCnt="16">
        <dgm:presLayoutVars>
          <dgm:bulletEnabled val="1"/>
        </dgm:presLayoutVars>
        <dgm:style>
          <a:lnRef idx="2">
            <a:schemeClr val="accent2">
              <a:shade val="15000"/>
            </a:schemeClr>
          </a:lnRef>
          <a:fillRef idx="1">
            <a:schemeClr val="accent2"/>
          </a:fillRef>
          <a:effectRef idx="0">
            <a:schemeClr val="accent2"/>
          </a:effectRef>
          <a:fontRef idx="minor">
            <a:schemeClr val="lt1"/>
          </a:fontRef>
        </dgm:style>
      </dgm:prSet>
      <dgm:spPr/>
    </dgm:pt>
  </dgm:ptLst>
  <dgm:cxnLst>
    <dgm:cxn modelId="{096A6200-D87E-4886-9095-71088E732830}" type="presOf" srcId="{CFFACDC9-3FE1-4C82-8F43-ED08E8CF1D1F}" destId="{51B810F2-3FDF-4C37-B409-CE1BE533B600}" srcOrd="1" destOrd="0" presId="urn:microsoft.com/office/officeart/2005/8/layout/list1"/>
    <dgm:cxn modelId="{2B03EB08-9CD9-4E5C-B25D-3311BE5CDDB5}" type="presOf" srcId="{3CF5DC4D-2F1B-49C0-B1B6-51F8A07DE02D}" destId="{2E62718F-83F1-4B78-9AF3-B1CCD6C35573}" srcOrd="0" destOrd="0" presId="urn:microsoft.com/office/officeart/2005/8/layout/list1"/>
    <dgm:cxn modelId="{A7C3000C-2C1C-4FB0-9BEA-17617C820CEA}" type="presOf" srcId="{2D0DDF30-8526-43B0-885F-135065FFB4D7}" destId="{F85BF40E-A98A-4B39-A252-BF6E341D80CA}" srcOrd="0" destOrd="0" presId="urn:microsoft.com/office/officeart/2005/8/layout/list1"/>
    <dgm:cxn modelId="{5EC65A0F-CC6D-4760-8E5A-73765E96C524}" type="presOf" srcId="{06042C69-F157-49A0-97F9-9850EECA6F4E}" destId="{D91F0284-0C70-4439-9855-4C131E2D6F8E}" srcOrd="1" destOrd="0" presId="urn:microsoft.com/office/officeart/2005/8/layout/list1"/>
    <dgm:cxn modelId="{3E672D11-47F7-4069-9433-D9A5A4544946}" type="presOf" srcId="{DA24953D-C081-494E-8EC6-918DD7E56564}" destId="{EABB6494-F68E-4E58-A01D-09410425FCD0}" srcOrd="1" destOrd="0" presId="urn:microsoft.com/office/officeart/2005/8/layout/list1"/>
    <dgm:cxn modelId="{0195CF15-D52F-4A17-A1A0-EFD3C1E25583}" srcId="{1C83D2D1-003F-4401-BFE6-180C2516F7DB}" destId="{0FA6AE32-4F10-427C-82A3-3BD67A1488C9}" srcOrd="11" destOrd="0" parTransId="{282C0EED-04A2-4CB9-8316-E76E2EFE5325}" sibTransId="{ED1CF7CF-55C1-4AA1-B93C-F669C44EB9ED}"/>
    <dgm:cxn modelId="{6BBF5C16-0487-4FD7-8D73-24E872D8EDC6}" type="presOf" srcId="{3CF5DC4D-2F1B-49C0-B1B6-51F8A07DE02D}" destId="{1A8BAE3E-6D71-4A5A-8430-381432896FA3}" srcOrd="1" destOrd="0" presId="urn:microsoft.com/office/officeart/2005/8/layout/list1"/>
    <dgm:cxn modelId="{79BF2918-BBE8-4822-A642-E71EC4BDF7D1}" srcId="{1C83D2D1-003F-4401-BFE6-180C2516F7DB}" destId="{858C3801-5FB7-4AAE-A287-A681D5ADCC15}" srcOrd="10" destOrd="0" parTransId="{0B606503-2019-4BF2-A090-4CC63DDA1CF5}" sibTransId="{52D5BD38-280E-42CB-ADAD-88FE8171A756}"/>
    <dgm:cxn modelId="{BB7EB21B-B036-4D1C-B89A-899C7C786591}" type="presOf" srcId="{EE16A2E7-67B7-4A43-B261-575605F38386}" destId="{A32E75B7-2D07-4C6B-8005-A1158F35BACA}" srcOrd="1" destOrd="0" presId="urn:microsoft.com/office/officeart/2005/8/layout/list1"/>
    <dgm:cxn modelId="{83977F1D-F5A0-42A9-BA5A-96342313BBE1}" type="presOf" srcId="{034FDDFD-182E-481D-BD08-33BBFC2A9605}" destId="{FD5263B2-A6F1-4FB8-B0C6-53F769419B18}" srcOrd="0" destOrd="0" presId="urn:microsoft.com/office/officeart/2005/8/layout/list1"/>
    <dgm:cxn modelId="{CF90961D-1D02-4587-9D84-BC06C8201324}" type="presOf" srcId="{17305C6D-CEF4-41CD-A7D7-9D4C2CB34F5F}" destId="{378E7E9B-A4B3-4F62-A316-A5BCB4182D5E}" srcOrd="0" destOrd="0" presId="urn:microsoft.com/office/officeart/2005/8/layout/list1"/>
    <dgm:cxn modelId="{CBD6D426-6110-464A-8156-641E2B5618D1}" srcId="{1C83D2D1-003F-4401-BFE6-180C2516F7DB}" destId="{62BB555A-DE21-4156-BA44-4035C158C8E3}" srcOrd="2" destOrd="0" parTransId="{03109C1B-D5AF-4FB6-B583-C2C6C31B4F1B}" sibTransId="{E7C6F175-3471-4B69-B5C6-B45CB8D28637}"/>
    <dgm:cxn modelId="{51FEF433-91FF-46F9-B707-F86A539F1BF6}" type="presOf" srcId="{2D0DDF30-8526-43B0-885F-135065FFB4D7}" destId="{5CD792C9-67FE-448E-B45F-0B4A00DB4BEC}" srcOrd="1" destOrd="0" presId="urn:microsoft.com/office/officeart/2005/8/layout/list1"/>
    <dgm:cxn modelId="{D2C40F37-27A0-4641-A7CB-99D2FE717B09}" srcId="{1C83D2D1-003F-4401-BFE6-180C2516F7DB}" destId="{DA24953D-C081-494E-8EC6-918DD7E56564}" srcOrd="13" destOrd="0" parTransId="{0D213B55-0AA7-4C04-B232-D0BE9711022D}" sibTransId="{993E8536-9156-40BF-AB33-5C36FEC9C534}"/>
    <dgm:cxn modelId="{AA07B038-8211-43B8-83DF-22821B0D266E}" type="presOf" srcId="{4FA77D35-576B-4E82-9704-2E325C6CBEE3}" destId="{305755B8-BE7C-4BD7-966E-79FAE0D9DBD7}" srcOrd="1" destOrd="0" presId="urn:microsoft.com/office/officeart/2005/8/layout/list1"/>
    <dgm:cxn modelId="{16A1AB42-CC82-49BE-AE25-3433DDC9C740}" type="presOf" srcId="{E1E8838C-2E5F-43D5-AE4C-E565A2F32DF6}" destId="{1018FC3B-63A6-4524-916B-B909E4E2857B}" srcOrd="0" destOrd="0" presId="urn:microsoft.com/office/officeart/2005/8/layout/list1"/>
    <dgm:cxn modelId="{36F65B67-D722-4FA0-A7CA-50C24E37E8D1}" type="presOf" srcId="{80A5B3A9-DDA5-4967-83DE-EB5539CED525}" destId="{4F3DA8B8-A3FF-4871-9519-77899C457108}" srcOrd="1" destOrd="0" presId="urn:microsoft.com/office/officeart/2005/8/layout/list1"/>
    <dgm:cxn modelId="{D22B174B-1F55-4F9A-8B96-3E56A239FC47}" srcId="{1C83D2D1-003F-4401-BFE6-180C2516F7DB}" destId="{4FA77D35-576B-4E82-9704-2E325C6CBEE3}" srcOrd="4" destOrd="0" parTransId="{376B0F4C-09B3-43DA-8006-6FDE7CF1A1B6}" sibTransId="{E0F511EC-7F02-418F-935A-391F46A9EAB3}"/>
    <dgm:cxn modelId="{B29F334C-287A-4460-B00C-4235D3E844FD}" type="presOf" srcId="{62BB555A-DE21-4156-BA44-4035C158C8E3}" destId="{8D27BB64-19B7-4D7F-9421-0FCB4B9C62F5}" srcOrd="1" destOrd="0" presId="urn:microsoft.com/office/officeart/2005/8/layout/list1"/>
    <dgm:cxn modelId="{05607A4C-A62E-4019-A185-1B588BB8917D}" type="presOf" srcId="{858C3801-5FB7-4AAE-A287-A681D5ADCC15}" destId="{42A7F2CA-08F6-4661-9EEA-DEF154D105DA}" srcOrd="0" destOrd="0" presId="urn:microsoft.com/office/officeart/2005/8/layout/list1"/>
    <dgm:cxn modelId="{98E70570-4A52-47DC-B483-0391FE342103}" type="presOf" srcId="{06042C69-F157-49A0-97F9-9850EECA6F4E}" destId="{1664494A-1953-4D0A-AB32-6DDF663999D1}" srcOrd="0" destOrd="0" presId="urn:microsoft.com/office/officeart/2005/8/layout/list1"/>
    <dgm:cxn modelId="{0F6D9775-E063-49A9-9207-546BD3E59904}" type="presOf" srcId="{62BB555A-DE21-4156-BA44-4035C158C8E3}" destId="{6518AEFF-06AC-4EDF-84CD-B0EC98DA758D}" srcOrd="0" destOrd="0" presId="urn:microsoft.com/office/officeart/2005/8/layout/list1"/>
    <dgm:cxn modelId="{227D5C78-1956-486A-BBFF-198A22ADC8AE}" type="presOf" srcId="{CD93B439-D899-48DD-B946-623F72277328}" destId="{1AD97642-EAE8-4040-B531-636B2600CF68}" srcOrd="0" destOrd="0" presId="urn:microsoft.com/office/officeart/2005/8/layout/list1"/>
    <dgm:cxn modelId="{4341697A-D13E-4E03-A6A4-C3AE4929FBCD}" type="presOf" srcId="{4FA77D35-576B-4E82-9704-2E325C6CBEE3}" destId="{D38D3556-D11F-4230-89A8-8B379936F12E}" srcOrd="0" destOrd="0" presId="urn:microsoft.com/office/officeart/2005/8/layout/list1"/>
    <dgm:cxn modelId="{93D6047C-8364-4520-BFC2-89E2C2611BFC}" srcId="{1C83D2D1-003F-4401-BFE6-180C2516F7DB}" destId="{E1E8838C-2E5F-43D5-AE4C-E565A2F32DF6}" srcOrd="8" destOrd="0" parTransId="{5E72501D-8E0E-4996-A2DA-E0456E8E05F9}" sibTransId="{97BDDFAD-031B-47CC-BDD0-D2E4A5B6684B}"/>
    <dgm:cxn modelId="{34E9D47D-7B8B-466E-A7CE-799BA312D545}" type="presOf" srcId="{0FA6AE32-4F10-427C-82A3-3BD67A1488C9}" destId="{73F6E984-FE41-462A-9E21-272CEF7EB799}" srcOrd="1" destOrd="0" presId="urn:microsoft.com/office/officeart/2005/8/layout/list1"/>
    <dgm:cxn modelId="{4DBF417F-0E34-43EB-95B5-3B654BC3EA08}" srcId="{1C83D2D1-003F-4401-BFE6-180C2516F7DB}" destId="{EE16A2E7-67B7-4A43-B261-575605F38386}" srcOrd="15" destOrd="0" parTransId="{61755D44-932B-47A0-A1D8-DF7513D7B9B5}" sibTransId="{EBE26DAB-4C21-46E5-9D56-0D4E1586562E}"/>
    <dgm:cxn modelId="{57C79983-33B6-4DBA-8F42-56185BDA6E41}" srcId="{1C83D2D1-003F-4401-BFE6-180C2516F7DB}" destId="{06042C69-F157-49A0-97F9-9850EECA6F4E}" srcOrd="14" destOrd="0" parTransId="{A14C7EBC-5695-472D-9038-7761A7E551EE}" sibTransId="{0006A20A-F95A-4E1A-87AD-A13CE8C72259}"/>
    <dgm:cxn modelId="{6881EE89-0140-43B6-A553-11469E3FA99E}" type="presOf" srcId="{80A5B3A9-DDA5-4967-83DE-EB5539CED525}" destId="{9D621B3C-3134-4808-8173-E3350650E390}" srcOrd="0" destOrd="0" presId="urn:microsoft.com/office/officeart/2005/8/layout/list1"/>
    <dgm:cxn modelId="{8221C08B-A22C-4D83-B3AB-D0A6E1A869E1}" srcId="{1C83D2D1-003F-4401-BFE6-180C2516F7DB}" destId="{034FDDFD-182E-481D-BD08-33BBFC2A9605}" srcOrd="1" destOrd="0" parTransId="{718B7E30-AD91-4FAA-BAD2-E8C2B3C427C4}" sibTransId="{A258AA34-64B9-4C0F-8E97-3FA4B2138CFC}"/>
    <dgm:cxn modelId="{CF165D8C-27C9-47A2-9DB2-D9DEFE25822A}" type="presOf" srcId="{0FA6AE32-4F10-427C-82A3-3BD67A1488C9}" destId="{02C678E5-738D-4D2D-BA3F-6DD9D5C2B901}" srcOrd="0" destOrd="0" presId="urn:microsoft.com/office/officeart/2005/8/layout/list1"/>
    <dgm:cxn modelId="{4E53F48D-589A-476D-986F-D8B483C35960}" type="presOf" srcId="{E1E8838C-2E5F-43D5-AE4C-E565A2F32DF6}" destId="{5FAFCFE2-86E9-4A6B-9A35-414C97D67606}" srcOrd="1" destOrd="0" presId="urn:microsoft.com/office/officeart/2005/8/layout/list1"/>
    <dgm:cxn modelId="{6E194890-FD65-433B-B04A-0107F96EE5A4}" type="presOf" srcId="{EE16A2E7-67B7-4A43-B261-575605F38386}" destId="{B2F1591A-6D91-41E9-9FE8-362F0BF0F921}" srcOrd="0" destOrd="0" presId="urn:microsoft.com/office/officeart/2005/8/layout/list1"/>
    <dgm:cxn modelId="{AC2F9490-C81F-4603-B449-C7CD6B613258}" type="presOf" srcId="{17305C6D-CEF4-41CD-A7D7-9D4C2CB34F5F}" destId="{9CDD0A0E-66CB-44EB-975A-3BDFE26FA995}" srcOrd="1" destOrd="0" presId="urn:microsoft.com/office/officeart/2005/8/layout/list1"/>
    <dgm:cxn modelId="{DCA75395-6B92-4A1A-B6FC-B6CEEC06CC44}" type="presOf" srcId="{D80A31FD-A714-4AD1-A885-E2EBCB37A721}" destId="{E6B71299-BCF4-435F-80C6-29A96810B536}" srcOrd="0" destOrd="0" presId="urn:microsoft.com/office/officeart/2005/8/layout/list1"/>
    <dgm:cxn modelId="{033D199D-E06D-4995-AADE-B10BB7A13557}" type="presOf" srcId="{858C3801-5FB7-4AAE-A287-A681D5ADCC15}" destId="{C7C9B254-761C-4BAA-851F-F9D74AB3471D}" srcOrd="1" destOrd="0" presId="urn:microsoft.com/office/officeart/2005/8/layout/list1"/>
    <dgm:cxn modelId="{B4C1D3A1-45E9-4A34-BE4D-8325AA691794}" srcId="{1C83D2D1-003F-4401-BFE6-180C2516F7DB}" destId="{2D0DDF30-8526-43B0-885F-135065FFB4D7}" srcOrd="7" destOrd="0" parTransId="{9234C454-0248-4658-A6EF-1F01C04A4966}" sibTransId="{0FC329B4-AC03-4622-8D7B-7AC015A9C97C}"/>
    <dgm:cxn modelId="{772C95A2-6131-439C-AF91-EEC88AA860AA}" srcId="{1C83D2D1-003F-4401-BFE6-180C2516F7DB}" destId="{D80A31FD-A714-4AD1-A885-E2EBCB37A721}" srcOrd="0" destOrd="0" parTransId="{D9F75236-70AE-4449-9286-F66D7183F9EE}" sibTransId="{99B88DF4-4EA8-49FF-A871-55A8B91FA029}"/>
    <dgm:cxn modelId="{093AAFAE-E8A5-41BE-A4A9-55342B6FFA28}" type="presOf" srcId="{CD93B439-D899-48DD-B946-623F72277328}" destId="{5F7E2FAB-ACA5-46DE-81F1-804890B2E18A}" srcOrd="1" destOrd="0" presId="urn:microsoft.com/office/officeart/2005/8/layout/list1"/>
    <dgm:cxn modelId="{D107EFB4-06F4-4E48-BFB2-1FCA228D9B44}" srcId="{1C83D2D1-003F-4401-BFE6-180C2516F7DB}" destId="{CD93B439-D899-48DD-B946-623F72277328}" srcOrd="12" destOrd="0" parTransId="{035DF2F1-29AE-4E71-BC65-91EAFFBFC5C6}" sibTransId="{D3385CCB-461C-4AAA-B207-AE17FB8813AF}"/>
    <dgm:cxn modelId="{F3726EB5-C2AE-4ACD-AC47-FD595B6300C9}" srcId="{1C83D2D1-003F-4401-BFE6-180C2516F7DB}" destId="{CFFACDC9-3FE1-4C82-8F43-ED08E8CF1D1F}" srcOrd="6" destOrd="0" parTransId="{9BBEB941-1F09-4CAA-88DD-28D2B7759379}" sibTransId="{2759E183-576F-417C-B1F2-4FB5FE8B91B2}"/>
    <dgm:cxn modelId="{A02F4CB8-714D-4ABF-AF5C-C8C4459605B9}" type="presOf" srcId="{DA24953D-C081-494E-8EC6-918DD7E56564}" destId="{22DAD8DF-5BB5-4390-8BBD-D737CC207B51}" srcOrd="0" destOrd="0" presId="urn:microsoft.com/office/officeart/2005/8/layout/list1"/>
    <dgm:cxn modelId="{CB1985C9-28BB-4F8E-9FC8-8528DFED0571}" type="presOf" srcId="{CFFACDC9-3FE1-4C82-8F43-ED08E8CF1D1F}" destId="{5995743F-5CAE-411D-9BA5-CED067E8E1D5}" srcOrd="0" destOrd="0" presId="urn:microsoft.com/office/officeart/2005/8/layout/list1"/>
    <dgm:cxn modelId="{E8FE57CB-E7FD-4F60-BF39-311866A60ACC}" type="presOf" srcId="{034FDDFD-182E-481D-BD08-33BBFC2A9605}" destId="{88572E2E-00B9-4185-99F2-493E2C88A898}" srcOrd="1" destOrd="0" presId="urn:microsoft.com/office/officeart/2005/8/layout/list1"/>
    <dgm:cxn modelId="{4A61C6D4-E0E2-4915-8CD5-10BC04E1AA51}" srcId="{1C83D2D1-003F-4401-BFE6-180C2516F7DB}" destId="{80A5B3A9-DDA5-4967-83DE-EB5539CED525}" srcOrd="9" destOrd="0" parTransId="{4A10FBF9-FBF7-4879-B168-B43813FF0BC6}" sibTransId="{2E2143C5-1A17-4C96-9986-F043D1B56ED1}"/>
    <dgm:cxn modelId="{FDE86AE2-76D1-4206-B371-F0CB7B693326}" srcId="{1C83D2D1-003F-4401-BFE6-180C2516F7DB}" destId="{3CF5DC4D-2F1B-49C0-B1B6-51F8A07DE02D}" srcOrd="5" destOrd="0" parTransId="{DEB577CD-F203-4C4D-A197-8BB5CB979664}" sibTransId="{31EB2876-0B45-4999-8B44-550BC4F4881D}"/>
    <dgm:cxn modelId="{3344CAF0-5302-4CDA-B19D-40EB46A6FCE1}" srcId="{1C83D2D1-003F-4401-BFE6-180C2516F7DB}" destId="{17305C6D-CEF4-41CD-A7D7-9D4C2CB34F5F}" srcOrd="3" destOrd="0" parTransId="{C5EF37D8-76A7-4922-9E19-4020ED0FBFB7}" sibTransId="{94D6DF4D-8CF8-46B6-81E0-F1FEE25D39E2}"/>
    <dgm:cxn modelId="{345ED1FD-B440-4CD8-AC97-8AF0FFC38884}" type="presOf" srcId="{D80A31FD-A714-4AD1-A885-E2EBCB37A721}" destId="{AA67F18B-489B-44AD-8B77-3B46FBC5204B}" srcOrd="1" destOrd="0" presId="urn:microsoft.com/office/officeart/2005/8/layout/list1"/>
    <dgm:cxn modelId="{A73019FF-5163-4A96-87BA-B834175FA977}" type="presOf" srcId="{1C83D2D1-003F-4401-BFE6-180C2516F7DB}" destId="{8430060F-6CC5-40D4-9AAC-246798110191}" srcOrd="0" destOrd="0" presId="urn:microsoft.com/office/officeart/2005/8/layout/list1"/>
    <dgm:cxn modelId="{367D40EE-1156-410A-A2D7-3F187231F2F5}" type="presParOf" srcId="{8430060F-6CC5-40D4-9AAC-246798110191}" destId="{19420306-FB35-47B2-9214-5FAA1B0A9DFA}" srcOrd="0" destOrd="0" presId="urn:microsoft.com/office/officeart/2005/8/layout/list1"/>
    <dgm:cxn modelId="{CDCE13F7-8A5B-4A22-81C3-EF7C7722A8EE}" type="presParOf" srcId="{19420306-FB35-47B2-9214-5FAA1B0A9DFA}" destId="{E6B71299-BCF4-435F-80C6-29A96810B536}" srcOrd="0" destOrd="0" presId="urn:microsoft.com/office/officeart/2005/8/layout/list1"/>
    <dgm:cxn modelId="{464986E5-E1FE-4D1B-8002-82791FAF2A5B}" type="presParOf" srcId="{19420306-FB35-47B2-9214-5FAA1B0A9DFA}" destId="{AA67F18B-489B-44AD-8B77-3B46FBC5204B}" srcOrd="1" destOrd="0" presId="urn:microsoft.com/office/officeart/2005/8/layout/list1"/>
    <dgm:cxn modelId="{60B3595D-3FF3-4DCF-A5AD-72BF1D8EA385}" type="presParOf" srcId="{8430060F-6CC5-40D4-9AAC-246798110191}" destId="{8ACB31CF-4885-4D58-B4D8-13602B6735CA}" srcOrd="1" destOrd="0" presId="urn:microsoft.com/office/officeart/2005/8/layout/list1"/>
    <dgm:cxn modelId="{751FA8CE-CC62-4E82-8CDC-71448ED9D89C}" type="presParOf" srcId="{8430060F-6CC5-40D4-9AAC-246798110191}" destId="{357AD4C5-693D-4089-9472-D522570F9627}" srcOrd="2" destOrd="0" presId="urn:microsoft.com/office/officeart/2005/8/layout/list1"/>
    <dgm:cxn modelId="{1F06B189-83B2-49B0-AFB4-16DE8892FD74}" type="presParOf" srcId="{8430060F-6CC5-40D4-9AAC-246798110191}" destId="{20763423-4A6E-4CD5-9262-EFEB6B458925}" srcOrd="3" destOrd="0" presId="urn:microsoft.com/office/officeart/2005/8/layout/list1"/>
    <dgm:cxn modelId="{B7B887A1-5304-458B-A793-D97BA574D9CC}" type="presParOf" srcId="{8430060F-6CC5-40D4-9AAC-246798110191}" destId="{79A933F2-CD60-4A6D-864B-896A8A070699}" srcOrd="4" destOrd="0" presId="urn:microsoft.com/office/officeart/2005/8/layout/list1"/>
    <dgm:cxn modelId="{EA1499D8-9295-4A43-8BD6-FD8310BC1ACB}" type="presParOf" srcId="{79A933F2-CD60-4A6D-864B-896A8A070699}" destId="{FD5263B2-A6F1-4FB8-B0C6-53F769419B18}" srcOrd="0" destOrd="0" presId="urn:microsoft.com/office/officeart/2005/8/layout/list1"/>
    <dgm:cxn modelId="{5E784B1A-9243-4A0A-9C85-697DA2C4FACA}" type="presParOf" srcId="{79A933F2-CD60-4A6D-864B-896A8A070699}" destId="{88572E2E-00B9-4185-99F2-493E2C88A898}" srcOrd="1" destOrd="0" presId="urn:microsoft.com/office/officeart/2005/8/layout/list1"/>
    <dgm:cxn modelId="{3E501C24-D876-4B51-BD90-21BE1BB2583B}" type="presParOf" srcId="{8430060F-6CC5-40D4-9AAC-246798110191}" destId="{EB174283-CAD5-4ADB-BD62-FE70450129D5}" srcOrd="5" destOrd="0" presId="urn:microsoft.com/office/officeart/2005/8/layout/list1"/>
    <dgm:cxn modelId="{BF789F6C-D5E2-472F-AEE5-333FC5C466CF}" type="presParOf" srcId="{8430060F-6CC5-40D4-9AAC-246798110191}" destId="{0C071547-2FE6-4161-BDDE-F6304431A5FD}" srcOrd="6" destOrd="0" presId="urn:microsoft.com/office/officeart/2005/8/layout/list1"/>
    <dgm:cxn modelId="{98638158-F909-4DBC-BF11-2897E4AC112A}" type="presParOf" srcId="{8430060F-6CC5-40D4-9AAC-246798110191}" destId="{39ED714C-9ABC-441D-9B63-3E871C9E4675}" srcOrd="7" destOrd="0" presId="urn:microsoft.com/office/officeart/2005/8/layout/list1"/>
    <dgm:cxn modelId="{680E5897-CE9A-4A16-A53B-84857FFA247E}" type="presParOf" srcId="{8430060F-6CC5-40D4-9AAC-246798110191}" destId="{4253E70D-0A31-499D-8E68-E084A2CC9A05}" srcOrd="8" destOrd="0" presId="urn:microsoft.com/office/officeart/2005/8/layout/list1"/>
    <dgm:cxn modelId="{7C735F14-24BB-4CF6-80C1-6C781E907485}" type="presParOf" srcId="{4253E70D-0A31-499D-8E68-E084A2CC9A05}" destId="{6518AEFF-06AC-4EDF-84CD-B0EC98DA758D}" srcOrd="0" destOrd="0" presId="urn:microsoft.com/office/officeart/2005/8/layout/list1"/>
    <dgm:cxn modelId="{21062108-4731-46E6-A6EA-6C7C14FDA4A2}" type="presParOf" srcId="{4253E70D-0A31-499D-8E68-E084A2CC9A05}" destId="{8D27BB64-19B7-4D7F-9421-0FCB4B9C62F5}" srcOrd="1" destOrd="0" presId="urn:microsoft.com/office/officeart/2005/8/layout/list1"/>
    <dgm:cxn modelId="{53690C3A-397C-4590-818F-4957C0EF46CE}" type="presParOf" srcId="{8430060F-6CC5-40D4-9AAC-246798110191}" destId="{8065D394-1EB9-4AFB-B734-25E6886E2B33}" srcOrd="9" destOrd="0" presId="urn:microsoft.com/office/officeart/2005/8/layout/list1"/>
    <dgm:cxn modelId="{4B332982-030E-410D-8471-6A00A5307736}" type="presParOf" srcId="{8430060F-6CC5-40D4-9AAC-246798110191}" destId="{404A71A1-45CA-44FA-AE75-0CA91CBE97F5}" srcOrd="10" destOrd="0" presId="urn:microsoft.com/office/officeart/2005/8/layout/list1"/>
    <dgm:cxn modelId="{E21BF962-4E70-42AE-AB9A-2269577ED372}" type="presParOf" srcId="{8430060F-6CC5-40D4-9AAC-246798110191}" destId="{618A1192-47AD-4C4E-9115-EF0BA8A6D0E2}" srcOrd="11" destOrd="0" presId="urn:microsoft.com/office/officeart/2005/8/layout/list1"/>
    <dgm:cxn modelId="{F13AE58D-F9A6-454C-85BE-4681B9551FA6}" type="presParOf" srcId="{8430060F-6CC5-40D4-9AAC-246798110191}" destId="{D33D2DA1-4221-4D1E-92E8-A209AB523712}" srcOrd="12" destOrd="0" presId="urn:microsoft.com/office/officeart/2005/8/layout/list1"/>
    <dgm:cxn modelId="{DA57B564-D5CE-4221-AACC-1CC2D54C6E1D}" type="presParOf" srcId="{D33D2DA1-4221-4D1E-92E8-A209AB523712}" destId="{378E7E9B-A4B3-4F62-A316-A5BCB4182D5E}" srcOrd="0" destOrd="0" presId="urn:microsoft.com/office/officeart/2005/8/layout/list1"/>
    <dgm:cxn modelId="{C23ADEDB-CBED-4B66-B8AA-24CB7EA50ECD}" type="presParOf" srcId="{D33D2DA1-4221-4D1E-92E8-A209AB523712}" destId="{9CDD0A0E-66CB-44EB-975A-3BDFE26FA995}" srcOrd="1" destOrd="0" presId="urn:microsoft.com/office/officeart/2005/8/layout/list1"/>
    <dgm:cxn modelId="{872B21BD-C9F3-4E2E-8B7F-981D30DB6CE4}" type="presParOf" srcId="{8430060F-6CC5-40D4-9AAC-246798110191}" destId="{3AA198CB-9434-477A-A115-5F1B76821FC4}" srcOrd="13" destOrd="0" presId="urn:microsoft.com/office/officeart/2005/8/layout/list1"/>
    <dgm:cxn modelId="{D96C60A0-46FB-45A3-8EA3-62FA4F3D63E7}" type="presParOf" srcId="{8430060F-6CC5-40D4-9AAC-246798110191}" destId="{46F7D290-35E6-4590-866D-E3F3E146A06E}" srcOrd="14" destOrd="0" presId="urn:microsoft.com/office/officeart/2005/8/layout/list1"/>
    <dgm:cxn modelId="{E3E583D2-9E1E-4CF3-9218-8154462E433B}" type="presParOf" srcId="{8430060F-6CC5-40D4-9AAC-246798110191}" destId="{52F6BE18-216F-482F-A0E7-B212E65C2261}" srcOrd="15" destOrd="0" presId="urn:microsoft.com/office/officeart/2005/8/layout/list1"/>
    <dgm:cxn modelId="{2AC33A30-A394-4508-8170-518AF0782196}" type="presParOf" srcId="{8430060F-6CC5-40D4-9AAC-246798110191}" destId="{F2AC7501-E47F-4F76-916A-0520C212E8C2}" srcOrd="16" destOrd="0" presId="urn:microsoft.com/office/officeart/2005/8/layout/list1"/>
    <dgm:cxn modelId="{ECD1934D-6960-46C8-A2EE-7B278221C63B}" type="presParOf" srcId="{F2AC7501-E47F-4F76-916A-0520C212E8C2}" destId="{D38D3556-D11F-4230-89A8-8B379936F12E}" srcOrd="0" destOrd="0" presId="urn:microsoft.com/office/officeart/2005/8/layout/list1"/>
    <dgm:cxn modelId="{2A803D6F-4437-44BF-A704-B09915E9D954}" type="presParOf" srcId="{F2AC7501-E47F-4F76-916A-0520C212E8C2}" destId="{305755B8-BE7C-4BD7-966E-79FAE0D9DBD7}" srcOrd="1" destOrd="0" presId="urn:microsoft.com/office/officeart/2005/8/layout/list1"/>
    <dgm:cxn modelId="{9458471E-A542-4526-A3F2-E21C59D2470A}" type="presParOf" srcId="{8430060F-6CC5-40D4-9AAC-246798110191}" destId="{806D9D73-FE35-44E4-89D5-58D50DF3317D}" srcOrd="17" destOrd="0" presId="urn:microsoft.com/office/officeart/2005/8/layout/list1"/>
    <dgm:cxn modelId="{A1A1C40B-8BB6-46A6-B49C-00078FC16580}" type="presParOf" srcId="{8430060F-6CC5-40D4-9AAC-246798110191}" destId="{858506BE-BC1F-4D99-B863-1177FB6E5E09}" srcOrd="18" destOrd="0" presId="urn:microsoft.com/office/officeart/2005/8/layout/list1"/>
    <dgm:cxn modelId="{B0DAAE1A-F3BC-4B71-A3B6-843D05F14814}" type="presParOf" srcId="{8430060F-6CC5-40D4-9AAC-246798110191}" destId="{C4DC4FCF-4F37-48CB-BEE2-533DC599B2F5}" srcOrd="19" destOrd="0" presId="urn:microsoft.com/office/officeart/2005/8/layout/list1"/>
    <dgm:cxn modelId="{F3B865F5-531D-4D21-8D96-FA387999C8E2}" type="presParOf" srcId="{8430060F-6CC5-40D4-9AAC-246798110191}" destId="{6C190214-F5F1-4472-BCB9-BC1B9F868B16}" srcOrd="20" destOrd="0" presId="urn:microsoft.com/office/officeart/2005/8/layout/list1"/>
    <dgm:cxn modelId="{27C69446-1F70-4EB8-AB30-3D2D8F889102}" type="presParOf" srcId="{6C190214-F5F1-4472-BCB9-BC1B9F868B16}" destId="{2E62718F-83F1-4B78-9AF3-B1CCD6C35573}" srcOrd="0" destOrd="0" presId="urn:microsoft.com/office/officeart/2005/8/layout/list1"/>
    <dgm:cxn modelId="{B1FE5BCA-1618-4774-AC0F-BB035B635130}" type="presParOf" srcId="{6C190214-F5F1-4472-BCB9-BC1B9F868B16}" destId="{1A8BAE3E-6D71-4A5A-8430-381432896FA3}" srcOrd="1" destOrd="0" presId="urn:microsoft.com/office/officeart/2005/8/layout/list1"/>
    <dgm:cxn modelId="{0D0C1007-B85A-4896-B8F1-7DB4FFFBE93F}" type="presParOf" srcId="{8430060F-6CC5-40D4-9AAC-246798110191}" destId="{3E5577C2-A8FE-49D1-9A89-C187C37429BA}" srcOrd="21" destOrd="0" presId="urn:microsoft.com/office/officeart/2005/8/layout/list1"/>
    <dgm:cxn modelId="{E22DE4D8-49A1-4087-A438-22D46850E58F}" type="presParOf" srcId="{8430060F-6CC5-40D4-9AAC-246798110191}" destId="{1C09FCF6-D23F-4FFD-B9B7-D065134B17B1}" srcOrd="22" destOrd="0" presId="urn:microsoft.com/office/officeart/2005/8/layout/list1"/>
    <dgm:cxn modelId="{F998B792-5989-44AB-98A8-F88F9C7D3E1C}" type="presParOf" srcId="{8430060F-6CC5-40D4-9AAC-246798110191}" destId="{80489508-F007-46CA-B7B4-20168DBB86E9}" srcOrd="23" destOrd="0" presId="urn:microsoft.com/office/officeart/2005/8/layout/list1"/>
    <dgm:cxn modelId="{D9F5F9C1-4EB7-431A-A3EF-309655F230C3}" type="presParOf" srcId="{8430060F-6CC5-40D4-9AAC-246798110191}" destId="{2DB9B864-44FF-43DF-BD10-907779C0DB08}" srcOrd="24" destOrd="0" presId="urn:microsoft.com/office/officeart/2005/8/layout/list1"/>
    <dgm:cxn modelId="{B9891479-A98F-40B9-AEA6-73D7DFC3A5BF}" type="presParOf" srcId="{2DB9B864-44FF-43DF-BD10-907779C0DB08}" destId="{5995743F-5CAE-411D-9BA5-CED067E8E1D5}" srcOrd="0" destOrd="0" presId="urn:microsoft.com/office/officeart/2005/8/layout/list1"/>
    <dgm:cxn modelId="{148517B2-DD06-4F95-BFF2-279D4FEEEC2C}" type="presParOf" srcId="{2DB9B864-44FF-43DF-BD10-907779C0DB08}" destId="{51B810F2-3FDF-4C37-B409-CE1BE533B600}" srcOrd="1" destOrd="0" presId="urn:microsoft.com/office/officeart/2005/8/layout/list1"/>
    <dgm:cxn modelId="{4EAB878B-9121-479D-A987-A8EF6B77D101}" type="presParOf" srcId="{8430060F-6CC5-40D4-9AAC-246798110191}" destId="{8D1AB66C-5B44-442A-9BDC-E7E945BB91D6}" srcOrd="25" destOrd="0" presId="urn:microsoft.com/office/officeart/2005/8/layout/list1"/>
    <dgm:cxn modelId="{CD212ECD-18AE-4508-9DB0-7EB0BFEC0D18}" type="presParOf" srcId="{8430060F-6CC5-40D4-9AAC-246798110191}" destId="{1736EF90-6CC4-44F1-B86F-98AD46D0C26A}" srcOrd="26" destOrd="0" presId="urn:microsoft.com/office/officeart/2005/8/layout/list1"/>
    <dgm:cxn modelId="{6210F6CD-89FC-4FEB-B4ED-41CD4EA29193}" type="presParOf" srcId="{8430060F-6CC5-40D4-9AAC-246798110191}" destId="{987C8994-F00E-4364-B9CA-EAD399332B9F}" srcOrd="27" destOrd="0" presId="urn:microsoft.com/office/officeart/2005/8/layout/list1"/>
    <dgm:cxn modelId="{8732A44E-B54A-45EE-8B7F-E3B0FF242248}" type="presParOf" srcId="{8430060F-6CC5-40D4-9AAC-246798110191}" destId="{8EDC1EA2-1F40-48ED-90F9-ED087AE1786B}" srcOrd="28" destOrd="0" presId="urn:microsoft.com/office/officeart/2005/8/layout/list1"/>
    <dgm:cxn modelId="{6303336B-0958-4F86-8AA4-BFC90E7C294D}" type="presParOf" srcId="{8EDC1EA2-1F40-48ED-90F9-ED087AE1786B}" destId="{F85BF40E-A98A-4B39-A252-BF6E341D80CA}" srcOrd="0" destOrd="0" presId="urn:microsoft.com/office/officeart/2005/8/layout/list1"/>
    <dgm:cxn modelId="{13496459-F2A0-4E44-9978-839693D68F39}" type="presParOf" srcId="{8EDC1EA2-1F40-48ED-90F9-ED087AE1786B}" destId="{5CD792C9-67FE-448E-B45F-0B4A00DB4BEC}" srcOrd="1" destOrd="0" presId="urn:microsoft.com/office/officeart/2005/8/layout/list1"/>
    <dgm:cxn modelId="{C8273E51-7E98-4CF8-A6AB-FB070FD8FD15}" type="presParOf" srcId="{8430060F-6CC5-40D4-9AAC-246798110191}" destId="{959A17F8-2E78-4380-860C-D2CCBB88362C}" srcOrd="29" destOrd="0" presId="urn:microsoft.com/office/officeart/2005/8/layout/list1"/>
    <dgm:cxn modelId="{4F58AE4B-06F7-4126-A592-E2B5DC1CB915}" type="presParOf" srcId="{8430060F-6CC5-40D4-9AAC-246798110191}" destId="{D0695444-A740-44A9-BD74-9CF6C17036CF}" srcOrd="30" destOrd="0" presId="urn:microsoft.com/office/officeart/2005/8/layout/list1"/>
    <dgm:cxn modelId="{5CB3265E-9EDD-4971-8003-E7F3B681F6B4}" type="presParOf" srcId="{8430060F-6CC5-40D4-9AAC-246798110191}" destId="{DC2C3A87-B11B-4A58-BC79-C669F7CAF2FF}" srcOrd="31" destOrd="0" presId="urn:microsoft.com/office/officeart/2005/8/layout/list1"/>
    <dgm:cxn modelId="{AD01998C-5F15-4939-9CE8-7D7048F8256B}" type="presParOf" srcId="{8430060F-6CC5-40D4-9AAC-246798110191}" destId="{4B97989C-CF74-45F9-A759-C53E2D9C0B4F}" srcOrd="32" destOrd="0" presId="urn:microsoft.com/office/officeart/2005/8/layout/list1"/>
    <dgm:cxn modelId="{A6F8171C-0170-41A6-BF19-8137A5D6C263}" type="presParOf" srcId="{4B97989C-CF74-45F9-A759-C53E2D9C0B4F}" destId="{1018FC3B-63A6-4524-916B-B909E4E2857B}" srcOrd="0" destOrd="0" presId="urn:microsoft.com/office/officeart/2005/8/layout/list1"/>
    <dgm:cxn modelId="{9538F0A3-C130-40F2-AF7C-E7A54F87DFD2}" type="presParOf" srcId="{4B97989C-CF74-45F9-A759-C53E2D9C0B4F}" destId="{5FAFCFE2-86E9-4A6B-9A35-414C97D67606}" srcOrd="1" destOrd="0" presId="urn:microsoft.com/office/officeart/2005/8/layout/list1"/>
    <dgm:cxn modelId="{C44673A1-446B-41F6-92BC-53AA54455EE6}" type="presParOf" srcId="{8430060F-6CC5-40D4-9AAC-246798110191}" destId="{B46F749F-8F4B-418E-82BB-236A195439EC}" srcOrd="33" destOrd="0" presId="urn:microsoft.com/office/officeart/2005/8/layout/list1"/>
    <dgm:cxn modelId="{1FAB7B2D-DE05-48C3-9DD7-58D4221C4198}" type="presParOf" srcId="{8430060F-6CC5-40D4-9AAC-246798110191}" destId="{6683C9D3-2946-46C1-B702-7DA8C1807E69}" srcOrd="34" destOrd="0" presId="urn:microsoft.com/office/officeart/2005/8/layout/list1"/>
    <dgm:cxn modelId="{02DCFDB5-8A9B-42A4-8C3F-29DE10957DD2}" type="presParOf" srcId="{8430060F-6CC5-40D4-9AAC-246798110191}" destId="{0853D5CC-5074-46C3-9C45-3A4405360470}" srcOrd="35" destOrd="0" presId="urn:microsoft.com/office/officeart/2005/8/layout/list1"/>
    <dgm:cxn modelId="{AC716B72-6728-44C4-B4D6-4B6A1669ADDA}" type="presParOf" srcId="{8430060F-6CC5-40D4-9AAC-246798110191}" destId="{7FDD61CD-4DDC-4B57-BBEA-F26787545F57}" srcOrd="36" destOrd="0" presId="urn:microsoft.com/office/officeart/2005/8/layout/list1"/>
    <dgm:cxn modelId="{22112DFD-2FC7-4F32-B4F6-4D93E5A99EDC}" type="presParOf" srcId="{7FDD61CD-4DDC-4B57-BBEA-F26787545F57}" destId="{9D621B3C-3134-4808-8173-E3350650E390}" srcOrd="0" destOrd="0" presId="urn:microsoft.com/office/officeart/2005/8/layout/list1"/>
    <dgm:cxn modelId="{11C8E02C-9BAC-4F76-9823-E7B0F960593C}" type="presParOf" srcId="{7FDD61CD-4DDC-4B57-BBEA-F26787545F57}" destId="{4F3DA8B8-A3FF-4871-9519-77899C457108}" srcOrd="1" destOrd="0" presId="urn:microsoft.com/office/officeart/2005/8/layout/list1"/>
    <dgm:cxn modelId="{C6449290-0E56-4C7A-A3E4-E16205E75C9B}" type="presParOf" srcId="{8430060F-6CC5-40D4-9AAC-246798110191}" destId="{6F870956-80F4-461A-9778-2304B915D9BB}" srcOrd="37" destOrd="0" presId="urn:microsoft.com/office/officeart/2005/8/layout/list1"/>
    <dgm:cxn modelId="{6CD5C96E-0B6A-401D-A9E3-EAB5CA3A9551}" type="presParOf" srcId="{8430060F-6CC5-40D4-9AAC-246798110191}" destId="{5777E1C6-55BB-4F8A-81CB-E1748EBBCBAC}" srcOrd="38" destOrd="0" presId="urn:microsoft.com/office/officeart/2005/8/layout/list1"/>
    <dgm:cxn modelId="{11382556-7BED-49D0-ADD0-5741D4A1F1F7}" type="presParOf" srcId="{8430060F-6CC5-40D4-9AAC-246798110191}" destId="{2D5942EE-6408-4409-A96C-D1AD2669D1B0}" srcOrd="39" destOrd="0" presId="urn:microsoft.com/office/officeart/2005/8/layout/list1"/>
    <dgm:cxn modelId="{2BC6AEB9-EFFA-4F36-BE78-884698C35F24}" type="presParOf" srcId="{8430060F-6CC5-40D4-9AAC-246798110191}" destId="{8B372244-4B66-417D-BD8B-B115CBC9A9BE}" srcOrd="40" destOrd="0" presId="urn:microsoft.com/office/officeart/2005/8/layout/list1"/>
    <dgm:cxn modelId="{2C62CDD2-ADBC-44DC-A53F-756083225F4F}" type="presParOf" srcId="{8B372244-4B66-417D-BD8B-B115CBC9A9BE}" destId="{42A7F2CA-08F6-4661-9EEA-DEF154D105DA}" srcOrd="0" destOrd="0" presId="urn:microsoft.com/office/officeart/2005/8/layout/list1"/>
    <dgm:cxn modelId="{B27C276B-6E6C-4F65-B026-C2372E4CC9CD}" type="presParOf" srcId="{8B372244-4B66-417D-BD8B-B115CBC9A9BE}" destId="{C7C9B254-761C-4BAA-851F-F9D74AB3471D}" srcOrd="1" destOrd="0" presId="urn:microsoft.com/office/officeart/2005/8/layout/list1"/>
    <dgm:cxn modelId="{81F6A91E-076A-4081-BA31-09F430F9256A}" type="presParOf" srcId="{8430060F-6CC5-40D4-9AAC-246798110191}" destId="{0D338A0E-2EBE-474B-865B-CA7DC46BF31A}" srcOrd="41" destOrd="0" presId="urn:microsoft.com/office/officeart/2005/8/layout/list1"/>
    <dgm:cxn modelId="{5E077CA2-4B6D-416A-A505-3A4ECC1DA299}" type="presParOf" srcId="{8430060F-6CC5-40D4-9AAC-246798110191}" destId="{4239FC8D-FA42-4F50-9C44-26BED1B249CC}" srcOrd="42" destOrd="0" presId="urn:microsoft.com/office/officeart/2005/8/layout/list1"/>
    <dgm:cxn modelId="{AFF37C86-3E79-47F3-9219-79C7718B37EF}" type="presParOf" srcId="{8430060F-6CC5-40D4-9AAC-246798110191}" destId="{E636D1B2-1FF7-4F3C-B5C5-2AEC9252F127}" srcOrd="43" destOrd="0" presId="urn:microsoft.com/office/officeart/2005/8/layout/list1"/>
    <dgm:cxn modelId="{EC6C56BD-38F1-416A-8A6A-A633D3749CE9}" type="presParOf" srcId="{8430060F-6CC5-40D4-9AAC-246798110191}" destId="{8DBB5F20-E86D-4140-962D-CE8FDF3E5B5C}" srcOrd="44" destOrd="0" presId="urn:microsoft.com/office/officeart/2005/8/layout/list1"/>
    <dgm:cxn modelId="{527639E4-BAC2-4362-A8E4-A81F3D4F4744}" type="presParOf" srcId="{8DBB5F20-E86D-4140-962D-CE8FDF3E5B5C}" destId="{02C678E5-738D-4D2D-BA3F-6DD9D5C2B901}" srcOrd="0" destOrd="0" presId="urn:microsoft.com/office/officeart/2005/8/layout/list1"/>
    <dgm:cxn modelId="{4BC628AE-43E6-4D74-8D2F-9BF70481F806}" type="presParOf" srcId="{8DBB5F20-E86D-4140-962D-CE8FDF3E5B5C}" destId="{73F6E984-FE41-462A-9E21-272CEF7EB799}" srcOrd="1" destOrd="0" presId="urn:microsoft.com/office/officeart/2005/8/layout/list1"/>
    <dgm:cxn modelId="{5E434F4F-16A0-43F2-A1E7-13959DF5FFCB}" type="presParOf" srcId="{8430060F-6CC5-40D4-9AAC-246798110191}" destId="{B0A93E54-5120-4FA0-B172-FEAF19132AD1}" srcOrd="45" destOrd="0" presId="urn:microsoft.com/office/officeart/2005/8/layout/list1"/>
    <dgm:cxn modelId="{AD71590D-497C-45CF-83E6-A7ED17082C50}" type="presParOf" srcId="{8430060F-6CC5-40D4-9AAC-246798110191}" destId="{E08061EF-6E17-4C40-AE8E-9575F9032AF9}" srcOrd="46" destOrd="0" presId="urn:microsoft.com/office/officeart/2005/8/layout/list1"/>
    <dgm:cxn modelId="{D896EDCE-D1DC-4418-A8E3-35BEBF95D849}" type="presParOf" srcId="{8430060F-6CC5-40D4-9AAC-246798110191}" destId="{E0602370-D943-4286-B63E-9011D5F25F33}" srcOrd="47" destOrd="0" presId="urn:microsoft.com/office/officeart/2005/8/layout/list1"/>
    <dgm:cxn modelId="{C32C32C7-97B1-4E35-9894-BC7A7A7E054C}" type="presParOf" srcId="{8430060F-6CC5-40D4-9AAC-246798110191}" destId="{FA4E3A25-9AAD-4E58-9A09-7A0A51D3FE49}" srcOrd="48" destOrd="0" presId="urn:microsoft.com/office/officeart/2005/8/layout/list1"/>
    <dgm:cxn modelId="{688815D0-2422-4503-90B4-E15E179B5152}" type="presParOf" srcId="{FA4E3A25-9AAD-4E58-9A09-7A0A51D3FE49}" destId="{1AD97642-EAE8-4040-B531-636B2600CF68}" srcOrd="0" destOrd="0" presId="urn:microsoft.com/office/officeart/2005/8/layout/list1"/>
    <dgm:cxn modelId="{C5A23884-3870-4424-8A46-BA90B4BA7276}" type="presParOf" srcId="{FA4E3A25-9AAD-4E58-9A09-7A0A51D3FE49}" destId="{5F7E2FAB-ACA5-46DE-81F1-804890B2E18A}" srcOrd="1" destOrd="0" presId="urn:microsoft.com/office/officeart/2005/8/layout/list1"/>
    <dgm:cxn modelId="{F730E9EC-FDCB-4203-80C2-9148ED38B393}" type="presParOf" srcId="{8430060F-6CC5-40D4-9AAC-246798110191}" destId="{BAA8B7EA-55B3-4ECE-94CE-610DAC87CF9F}" srcOrd="49" destOrd="0" presId="urn:microsoft.com/office/officeart/2005/8/layout/list1"/>
    <dgm:cxn modelId="{D84D373F-E9F3-4162-A2B4-CDC27AE5F0EC}" type="presParOf" srcId="{8430060F-6CC5-40D4-9AAC-246798110191}" destId="{CEBE87E5-1495-450A-BCA4-C8E899D542D6}" srcOrd="50" destOrd="0" presId="urn:microsoft.com/office/officeart/2005/8/layout/list1"/>
    <dgm:cxn modelId="{D7271CFD-6F58-4B68-87D4-2FC241966701}" type="presParOf" srcId="{8430060F-6CC5-40D4-9AAC-246798110191}" destId="{6499EBCD-304F-434E-8E19-7725C4821427}" srcOrd="51" destOrd="0" presId="urn:microsoft.com/office/officeart/2005/8/layout/list1"/>
    <dgm:cxn modelId="{99E878DA-1371-4B72-AE4A-8CA0854AEA44}" type="presParOf" srcId="{8430060F-6CC5-40D4-9AAC-246798110191}" destId="{A7E4663A-1E1D-4F56-8CF1-4A618FF761B9}" srcOrd="52" destOrd="0" presId="urn:microsoft.com/office/officeart/2005/8/layout/list1"/>
    <dgm:cxn modelId="{C5195C17-C174-4567-BA8B-CEF515B56F7F}" type="presParOf" srcId="{A7E4663A-1E1D-4F56-8CF1-4A618FF761B9}" destId="{22DAD8DF-5BB5-4390-8BBD-D737CC207B51}" srcOrd="0" destOrd="0" presId="urn:microsoft.com/office/officeart/2005/8/layout/list1"/>
    <dgm:cxn modelId="{9A152E1A-9331-46C2-A977-199E9C0DD157}" type="presParOf" srcId="{A7E4663A-1E1D-4F56-8CF1-4A618FF761B9}" destId="{EABB6494-F68E-4E58-A01D-09410425FCD0}" srcOrd="1" destOrd="0" presId="urn:microsoft.com/office/officeart/2005/8/layout/list1"/>
    <dgm:cxn modelId="{7DCFAFAE-87F9-42FA-8ACB-E2032C164776}" type="presParOf" srcId="{8430060F-6CC5-40D4-9AAC-246798110191}" destId="{74841377-C433-465A-AF2F-A2C837971E72}" srcOrd="53" destOrd="0" presId="urn:microsoft.com/office/officeart/2005/8/layout/list1"/>
    <dgm:cxn modelId="{E51AA1F1-3CEF-465D-8A7B-ABB89B0F9118}" type="presParOf" srcId="{8430060F-6CC5-40D4-9AAC-246798110191}" destId="{3DF3D244-B6B2-4010-80B6-A5D0E1E1FB9C}" srcOrd="54" destOrd="0" presId="urn:microsoft.com/office/officeart/2005/8/layout/list1"/>
    <dgm:cxn modelId="{92015A43-7812-4F84-98A3-360180FCA615}" type="presParOf" srcId="{8430060F-6CC5-40D4-9AAC-246798110191}" destId="{41841A0E-240C-4A46-B92D-D1B15F525A3F}" srcOrd="55" destOrd="0" presId="urn:microsoft.com/office/officeart/2005/8/layout/list1"/>
    <dgm:cxn modelId="{4AFB8ED8-4CD7-4F99-8934-9A4480A84B20}" type="presParOf" srcId="{8430060F-6CC5-40D4-9AAC-246798110191}" destId="{90CA4C70-25BF-41EB-8C7C-9F52702799A6}" srcOrd="56" destOrd="0" presId="urn:microsoft.com/office/officeart/2005/8/layout/list1"/>
    <dgm:cxn modelId="{B395EC2D-4AD9-4461-B66D-DDCFDB45F427}" type="presParOf" srcId="{90CA4C70-25BF-41EB-8C7C-9F52702799A6}" destId="{1664494A-1953-4D0A-AB32-6DDF663999D1}" srcOrd="0" destOrd="0" presId="urn:microsoft.com/office/officeart/2005/8/layout/list1"/>
    <dgm:cxn modelId="{D0F2C0F0-8C85-484D-B8CE-E4B1461114CB}" type="presParOf" srcId="{90CA4C70-25BF-41EB-8C7C-9F52702799A6}" destId="{D91F0284-0C70-4439-9855-4C131E2D6F8E}" srcOrd="1" destOrd="0" presId="urn:microsoft.com/office/officeart/2005/8/layout/list1"/>
    <dgm:cxn modelId="{2718F607-508B-4690-A9E9-EB85BF35D32C}" type="presParOf" srcId="{8430060F-6CC5-40D4-9AAC-246798110191}" destId="{6EC959F6-647C-47E1-A603-F13ADDF06EE0}" srcOrd="57" destOrd="0" presId="urn:microsoft.com/office/officeart/2005/8/layout/list1"/>
    <dgm:cxn modelId="{994B645D-4F5C-4B4F-AD25-C16952A21380}" type="presParOf" srcId="{8430060F-6CC5-40D4-9AAC-246798110191}" destId="{6DDDF0EC-784A-409F-BC14-DE280104BADA}" srcOrd="58" destOrd="0" presId="urn:microsoft.com/office/officeart/2005/8/layout/list1"/>
    <dgm:cxn modelId="{5B3D0A5F-14D2-4FF0-88AC-279F24C0B11C}" type="presParOf" srcId="{8430060F-6CC5-40D4-9AAC-246798110191}" destId="{C0086D83-353C-47CC-A0C3-E7BDF9C942DE}" srcOrd="59" destOrd="0" presId="urn:microsoft.com/office/officeart/2005/8/layout/list1"/>
    <dgm:cxn modelId="{9BFE3147-310E-4178-987B-8CCE1626878C}" type="presParOf" srcId="{8430060F-6CC5-40D4-9AAC-246798110191}" destId="{C54A2AE4-57CD-46C6-B5C4-1D586F941C70}" srcOrd="60" destOrd="0" presId="urn:microsoft.com/office/officeart/2005/8/layout/list1"/>
    <dgm:cxn modelId="{CA544D68-10C9-4B2B-A3C4-4C5F6D855BFB}" type="presParOf" srcId="{C54A2AE4-57CD-46C6-B5C4-1D586F941C70}" destId="{B2F1591A-6D91-41E9-9FE8-362F0BF0F921}" srcOrd="0" destOrd="0" presId="urn:microsoft.com/office/officeart/2005/8/layout/list1"/>
    <dgm:cxn modelId="{646C25EA-6366-4383-9736-54191EAA6901}" type="presParOf" srcId="{C54A2AE4-57CD-46C6-B5C4-1D586F941C70}" destId="{A32E75B7-2D07-4C6B-8005-A1158F35BACA}" srcOrd="1" destOrd="0" presId="urn:microsoft.com/office/officeart/2005/8/layout/list1"/>
    <dgm:cxn modelId="{6BEB6A91-DC12-45C4-A47C-74B419302E5C}" type="presParOf" srcId="{8430060F-6CC5-40D4-9AAC-246798110191}" destId="{D7C3FC48-9119-4D09-8CD9-10731D86B8D2}" srcOrd="61" destOrd="0" presId="urn:microsoft.com/office/officeart/2005/8/layout/list1"/>
    <dgm:cxn modelId="{8612CEAB-D6C2-482B-B77F-996BFEAE4C58}" type="presParOf" srcId="{8430060F-6CC5-40D4-9AAC-246798110191}" destId="{9855B616-9508-4FC4-901E-C30ED744D04A}" srcOrd="6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18B20C-6144-4C9E-A748-EF5164AEE134}" type="doc">
      <dgm:prSet loTypeId="urn:microsoft.com/office/officeart/2008/layout/VerticalCurvedList" loCatId="list" qsTypeId="urn:microsoft.com/office/officeart/2005/8/quickstyle/simple1" qsCatId="simple" csTypeId="urn:microsoft.com/office/officeart/2005/8/colors/accent6_5" csCatId="accent6" phldr="1"/>
      <dgm:spPr/>
      <dgm:t>
        <a:bodyPr/>
        <a:lstStyle/>
        <a:p>
          <a:endParaRPr lang="en-IN"/>
        </a:p>
      </dgm:t>
    </dgm:pt>
    <dgm:pt modelId="{C9381CE4-0F77-4FB9-A707-A435D416F67F}">
      <dgm:prSet phldrT="[Text]"/>
      <dgm:spPr/>
      <dgm:t>
        <a:bodyPr/>
        <a:lstStyle/>
        <a:p>
          <a:r>
            <a:rPr lang="en-US" b="1" dirty="0" err="1">
              <a:solidFill>
                <a:schemeClr val="tx1"/>
              </a:solidFill>
              <a:latin typeface="Söhne"/>
            </a:rPr>
            <a:t>SqueezeNet</a:t>
          </a:r>
          <a:endParaRPr lang="en-IN" b="1" dirty="0">
            <a:solidFill>
              <a:schemeClr val="tx1"/>
            </a:solidFill>
          </a:endParaRPr>
        </a:p>
      </dgm:t>
    </dgm:pt>
    <dgm:pt modelId="{EF287084-5374-435B-97E4-964B113E2E40}" type="parTrans" cxnId="{150C940C-143C-4915-A659-A098AD1CEA02}">
      <dgm:prSet/>
      <dgm:spPr/>
      <dgm:t>
        <a:bodyPr/>
        <a:lstStyle/>
        <a:p>
          <a:endParaRPr lang="en-IN"/>
        </a:p>
      </dgm:t>
    </dgm:pt>
    <dgm:pt modelId="{C8625EB3-26EF-410A-981D-C5C85332812F}" type="sibTrans" cxnId="{150C940C-143C-4915-A659-A098AD1CEA02}">
      <dgm:prSet/>
      <dgm:spPr/>
      <dgm:t>
        <a:bodyPr/>
        <a:lstStyle/>
        <a:p>
          <a:endParaRPr lang="en-IN"/>
        </a:p>
      </dgm:t>
    </dgm:pt>
    <dgm:pt modelId="{2CBFA9B0-F46B-4905-9EFB-20D2554E939E}">
      <dgm:prSet phldrT="[Text]"/>
      <dgm:spPr/>
      <dgm:t>
        <a:bodyPr/>
        <a:lstStyle/>
        <a:p>
          <a:r>
            <a:rPr lang="en-US" b="1" dirty="0">
              <a:solidFill>
                <a:schemeClr val="tx1"/>
              </a:solidFill>
              <a:latin typeface="Söhne"/>
            </a:rPr>
            <a:t>MobileNetV2 </a:t>
          </a:r>
          <a:endParaRPr lang="en-IN" b="1" dirty="0">
            <a:solidFill>
              <a:schemeClr val="tx1"/>
            </a:solidFill>
          </a:endParaRPr>
        </a:p>
      </dgm:t>
    </dgm:pt>
    <dgm:pt modelId="{5110CF1B-D6FF-4DE8-BAFE-80E52C47127F}" type="parTrans" cxnId="{CEC9E5C1-1110-4173-8DCA-191EFFBBAFF2}">
      <dgm:prSet/>
      <dgm:spPr/>
      <dgm:t>
        <a:bodyPr/>
        <a:lstStyle/>
        <a:p>
          <a:endParaRPr lang="en-IN"/>
        </a:p>
      </dgm:t>
    </dgm:pt>
    <dgm:pt modelId="{5EF1D0C7-165F-4A92-878A-902D5FFA0FF8}" type="sibTrans" cxnId="{CEC9E5C1-1110-4173-8DCA-191EFFBBAFF2}">
      <dgm:prSet/>
      <dgm:spPr/>
      <dgm:t>
        <a:bodyPr/>
        <a:lstStyle/>
        <a:p>
          <a:endParaRPr lang="en-IN"/>
        </a:p>
      </dgm:t>
    </dgm:pt>
    <dgm:pt modelId="{065DA01C-57AF-449C-81E1-C17A97B72937}">
      <dgm:prSet phldrT="[Text]"/>
      <dgm:spPr/>
      <dgm:t>
        <a:bodyPr/>
        <a:lstStyle/>
        <a:p>
          <a:r>
            <a:rPr lang="en-US" b="1">
              <a:solidFill>
                <a:schemeClr val="tx1"/>
              </a:solidFill>
              <a:latin typeface="Söhne"/>
            </a:rPr>
            <a:t>ShuffleNet</a:t>
          </a:r>
          <a:endParaRPr lang="en-IN" b="1" dirty="0">
            <a:solidFill>
              <a:schemeClr val="tx1"/>
            </a:solidFill>
          </a:endParaRPr>
        </a:p>
      </dgm:t>
    </dgm:pt>
    <dgm:pt modelId="{791B755C-E277-44E1-AAFB-9CC01044AFB1}" type="parTrans" cxnId="{6DB127AB-F3E8-4E96-93A4-7FFDE4B0C5B8}">
      <dgm:prSet/>
      <dgm:spPr/>
      <dgm:t>
        <a:bodyPr/>
        <a:lstStyle/>
        <a:p>
          <a:endParaRPr lang="en-IN"/>
        </a:p>
      </dgm:t>
    </dgm:pt>
    <dgm:pt modelId="{327F63E9-7625-4398-A716-98E95219E7E3}" type="sibTrans" cxnId="{6DB127AB-F3E8-4E96-93A4-7FFDE4B0C5B8}">
      <dgm:prSet/>
      <dgm:spPr/>
      <dgm:t>
        <a:bodyPr/>
        <a:lstStyle/>
        <a:p>
          <a:endParaRPr lang="en-IN"/>
        </a:p>
      </dgm:t>
    </dgm:pt>
    <dgm:pt modelId="{C7510EA1-B400-4CA4-B571-2B0FB425058A}">
      <dgm:prSet phldrT="[Text]"/>
      <dgm:spPr/>
      <dgm:t>
        <a:bodyPr/>
        <a:lstStyle/>
        <a:p>
          <a:r>
            <a:rPr lang="en-IN" b="1" dirty="0">
              <a:solidFill>
                <a:schemeClr val="tx1"/>
              </a:solidFill>
            </a:rPr>
            <a:t>SVM</a:t>
          </a:r>
        </a:p>
      </dgm:t>
    </dgm:pt>
    <dgm:pt modelId="{8449F795-C2D5-477F-9E17-818AA956A518}" type="parTrans" cxnId="{E7DA5264-ECBE-438E-BF03-C948989E4F9C}">
      <dgm:prSet/>
      <dgm:spPr/>
      <dgm:t>
        <a:bodyPr/>
        <a:lstStyle/>
        <a:p>
          <a:endParaRPr lang="en-IN"/>
        </a:p>
      </dgm:t>
    </dgm:pt>
    <dgm:pt modelId="{471D0DBB-36E5-4D31-9F21-5DE26FD7B705}" type="sibTrans" cxnId="{E7DA5264-ECBE-438E-BF03-C948989E4F9C}">
      <dgm:prSet/>
      <dgm:spPr/>
      <dgm:t>
        <a:bodyPr/>
        <a:lstStyle/>
        <a:p>
          <a:endParaRPr lang="en-IN"/>
        </a:p>
      </dgm:t>
    </dgm:pt>
    <dgm:pt modelId="{F7BA43F0-E2F1-4CD2-8207-1EB29A4FE69C}" type="pres">
      <dgm:prSet presAssocID="{7618B20C-6144-4C9E-A748-EF5164AEE134}" presName="Name0" presStyleCnt="0">
        <dgm:presLayoutVars>
          <dgm:chMax val="7"/>
          <dgm:chPref val="7"/>
          <dgm:dir/>
        </dgm:presLayoutVars>
      </dgm:prSet>
      <dgm:spPr/>
    </dgm:pt>
    <dgm:pt modelId="{66F8E4ED-C8FF-4610-8E48-486B387FD5C4}" type="pres">
      <dgm:prSet presAssocID="{7618B20C-6144-4C9E-A748-EF5164AEE134}" presName="Name1" presStyleCnt="0"/>
      <dgm:spPr/>
    </dgm:pt>
    <dgm:pt modelId="{F9817A01-2468-450E-A0E7-C3AB13EC21EF}" type="pres">
      <dgm:prSet presAssocID="{7618B20C-6144-4C9E-A748-EF5164AEE134}" presName="cycle" presStyleCnt="0"/>
      <dgm:spPr/>
    </dgm:pt>
    <dgm:pt modelId="{8C0AE4E9-C8EF-40BE-BF8B-D57C86F80E34}" type="pres">
      <dgm:prSet presAssocID="{7618B20C-6144-4C9E-A748-EF5164AEE134}" presName="srcNode" presStyleLbl="node1" presStyleIdx="0" presStyleCnt="4"/>
      <dgm:spPr/>
    </dgm:pt>
    <dgm:pt modelId="{5243A0BE-F099-4BBF-B411-537C8F6627E3}" type="pres">
      <dgm:prSet presAssocID="{7618B20C-6144-4C9E-A748-EF5164AEE134}" presName="conn" presStyleLbl="parChTrans1D2" presStyleIdx="0" presStyleCnt="1"/>
      <dgm:spPr/>
    </dgm:pt>
    <dgm:pt modelId="{65346E2B-5C89-4873-ACDC-E829D4D02623}" type="pres">
      <dgm:prSet presAssocID="{7618B20C-6144-4C9E-A748-EF5164AEE134}" presName="extraNode" presStyleLbl="node1" presStyleIdx="0" presStyleCnt="4"/>
      <dgm:spPr/>
    </dgm:pt>
    <dgm:pt modelId="{0954E3E9-D2E4-406D-8E80-1071F1DE1353}" type="pres">
      <dgm:prSet presAssocID="{7618B20C-6144-4C9E-A748-EF5164AEE134}" presName="dstNode" presStyleLbl="node1" presStyleIdx="0" presStyleCnt="4"/>
      <dgm:spPr/>
    </dgm:pt>
    <dgm:pt modelId="{33C895E2-21BF-42B1-9067-E281EF8AD12C}" type="pres">
      <dgm:prSet presAssocID="{C9381CE4-0F77-4FB9-A707-A435D416F67F}" presName="text_1" presStyleLbl="node1" presStyleIdx="0" presStyleCnt="4">
        <dgm:presLayoutVars>
          <dgm:bulletEnabled val="1"/>
        </dgm:presLayoutVars>
      </dgm:prSet>
      <dgm:spPr/>
    </dgm:pt>
    <dgm:pt modelId="{8DE53F07-A063-47D2-AAF4-2857AC36983C}" type="pres">
      <dgm:prSet presAssocID="{C9381CE4-0F77-4FB9-A707-A435D416F67F}" presName="accent_1" presStyleCnt="0"/>
      <dgm:spPr/>
    </dgm:pt>
    <dgm:pt modelId="{49C1419B-D397-4ADE-8F72-58485EBACC09}" type="pres">
      <dgm:prSet presAssocID="{C9381CE4-0F77-4FB9-A707-A435D416F67F}" presName="accentRepeatNode" presStyleLbl="solidFgAcc1" presStyleIdx="0" presStyleCnt="4"/>
      <dgm:spPr/>
    </dgm:pt>
    <dgm:pt modelId="{9A1C3A56-55E1-4A5A-8F22-9DE73EA8CA27}" type="pres">
      <dgm:prSet presAssocID="{2CBFA9B0-F46B-4905-9EFB-20D2554E939E}" presName="text_2" presStyleLbl="node1" presStyleIdx="1" presStyleCnt="4">
        <dgm:presLayoutVars>
          <dgm:bulletEnabled val="1"/>
        </dgm:presLayoutVars>
      </dgm:prSet>
      <dgm:spPr/>
    </dgm:pt>
    <dgm:pt modelId="{291DAF83-0900-4CF1-87D6-7919C24DE40B}" type="pres">
      <dgm:prSet presAssocID="{2CBFA9B0-F46B-4905-9EFB-20D2554E939E}" presName="accent_2" presStyleCnt="0"/>
      <dgm:spPr/>
    </dgm:pt>
    <dgm:pt modelId="{139704EB-3D18-4810-A99F-15F9A7D1DC18}" type="pres">
      <dgm:prSet presAssocID="{2CBFA9B0-F46B-4905-9EFB-20D2554E939E}" presName="accentRepeatNode" presStyleLbl="solidFgAcc1" presStyleIdx="1" presStyleCnt="4"/>
      <dgm:spPr/>
    </dgm:pt>
    <dgm:pt modelId="{E7296E4D-8560-4AE8-91C0-5BABC6DCB429}" type="pres">
      <dgm:prSet presAssocID="{065DA01C-57AF-449C-81E1-C17A97B72937}" presName="text_3" presStyleLbl="node1" presStyleIdx="2" presStyleCnt="4">
        <dgm:presLayoutVars>
          <dgm:bulletEnabled val="1"/>
        </dgm:presLayoutVars>
      </dgm:prSet>
      <dgm:spPr/>
    </dgm:pt>
    <dgm:pt modelId="{3804D6E6-1FB8-40E8-8DE0-B4BB3D5C2FD5}" type="pres">
      <dgm:prSet presAssocID="{065DA01C-57AF-449C-81E1-C17A97B72937}" presName="accent_3" presStyleCnt="0"/>
      <dgm:spPr/>
    </dgm:pt>
    <dgm:pt modelId="{700540E8-B11B-48EA-9A60-F84C7A9FAB25}" type="pres">
      <dgm:prSet presAssocID="{065DA01C-57AF-449C-81E1-C17A97B72937}" presName="accentRepeatNode" presStyleLbl="solidFgAcc1" presStyleIdx="2" presStyleCnt="4"/>
      <dgm:spPr/>
    </dgm:pt>
    <dgm:pt modelId="{581D303D-62C8-4253-B80E-EE1652D0B158}" type="pres">
      <dgm:prSet presAssocID="{C7510EA1-B400-4CA4-B571-2B0FB425058A}" presName="text_4" presStyleLbl="node1" presStyleIdx="3" presStyleCnt="4">
        <dgm:presLayoutVars>
          <dgm:bulletEnabled val="1"/>
        </dgm:presLayoutVars>
      </dgm:prSet>
      <dgm:spPr/>
    </dgm:pt>
    <dgm:pt modelId="{76C7DE5B-B030-48B0-9F5C-3E3802F62DF9}" type="pres">
      <dgm:prSet presAssocID="{C7510EA1-B400-4CA4-B571-2B0FB425058A}" presName="accent_4" presStyleCnt="0"/>
      <dgm:spPr/>
    </dgm:pt>
    <dgm:pt modelId="{E15EEE4F-8789-432F-86FE-AC6B5E434E1F}" type="pres">
      <dgm:prSet presAssocID="{C7510EA1-B400-4CA4-B571-2B0FB425058A}" presName="accentRepeatNode" presStyleLbl="solidFgAcc1" presStyleIdx="3" presStyleCnt="4"/>
      <dgm:spPr/>
    </dgm:pt>
  </dgm:ptLst>
  <dgm:cxnLst>
    <dgm:cxn modelId="{150C940C-143C-4915-A659-A098AD1CEA02}" srcId="{7618B20C-6144-4C9E-A748-EF5164AEE134}" destId="{C9381CE4-0F77-4FB9-A707-A435D416F67F}" srcOrd="0" destOrd="0" parTransId="{EF287084-5374-435B-97E4-964B113E2E40}" sibTransId="{C8625EB3-26EF-410A-981D-C5C85332812F}"/>
    <dgm:cxn modelId="{6C692818-78BC-4AD9-B1ED-FF0EB3499CE8}" type="presOf" srcId="{C8625EB3-26EF-410A-981D-C5C85332812F}" destId="{5243A0BE-F099-4BBF-B411-537C8F6627E3}" srcOrd="0" destOrd="0" presId="urn:microsoft.com/office/officeart/2008/layout/VerticalCurvedList"/>
    <dgm:cxn modelId="{3D4FBF24-63EC-453D-B072-6DF8BA2CDEE0}" type="presOf" srcId="{2CBFA9B0-F46B-4905-9EFB-20D2554E939E}" destId="{9A1C3A56-55E1-4A5A-8F22-9DE73EA8CA27}" srcOrd="0" destOrd="0" presId="urn:microsoft.com/office/officeart/2008/layout/VerticalCurvedList"/>
    <dgm:cxn modelId="{74FE133E-2741-460D-BD06-72DB89C8C580}" type="presOf" srcId="{C7510EA1-B400-4CA4-B571-2B0FB425058A}" destId="{581D303D-62C8-4253-B80E-EE1652D0B158}" srcOrd="0" destOrd="0" presId="urn:microsoft.com/office/officeart/2008/layout/VerticalCurvedList"/>
    <dgm:cxn modelId="{E7DA5264-ECBE-438E-BF03-C948989E4F9C}" srcId="{7618B20C-6144-4C9E-A748-EF5164AEE134}" destId="{C7510EA1-B400-4CA4-B571-2B0FB425058A}" srcOrd="3" destOrd="0" parTransId="{8449F795-C2D5-477F-9E17-818AA956A518}" sibTransId="{471D0DBB-36E5-4D31-9F21-5DE26FD7B705}"/>
    <dgm:cxn modelId="{6DB127AB-F3E8-4E96-93A4-7FFDE4B0C5B8}" srcId="{7618B20C-6144-4C9E-A748-EF5164AEE134}" destId="{065DA01C-57AF-449C-81E1-C17A97B72937}" srcOrd="2" destOrd="0" parTransId="{791B755C-E277-44E1-AAFB-9CC01044AFB1}" sibTransId="{327F63E9-7625-4398-A716-98E95219E7E3}"/>
    <dgm:cxn modelId="{C4F2A9BD-1DA5-4498-B4B3-B24A47725C1B}" type="presOf" srcId="{C9381CE4-0F77-4FB9-A707-A435D416F67F}" destId="{33C895E2-21BF-42B1-9067-E281EF8AD12C}" srcOrd="0" destOrd="0" presId="urn:microsoft.com/office/officeart/2008/layout/VerticalCurvedList"/>
    <dgm:cxn modelId="{CEC9E5C1-1110-4173-8DCA-191EFFBBAFF2}" srcId="{7618B20C-6144-4C9E-A748-EF5164AEE134}" destId="{2CBFA9B0-F46B-4905-9EFB-20D2554E939E}" srcOrd="1" destOrd="0" parTransId="{5110CF1B-D6FF-4DE8-BAFE-80E52C47127F}" sibTransId="{5EF1D0C7-165F-4A92-878A-902D5FFA0FF8}"/>
    <dgm:cxn modelId="{688449E9-E65F-4B8C-94B6-1813ABB68AED}" type="presOf" srcId="{065DA01C-57AF-449C-81E1-C17A97B72937}" destId="{E7296E4D-8560-4AE8-91C0-5BABC6DCB429}" srcOrd="0" destOrd="0" presId="urn:microsoft.com/office/officeart/2008/layout/VerticalCurvedList"/>
    <dgm:cxn modelId="{1F17BCF0-25EB-4C4D-80BB-2EED075284F9}" type="presOf" srcId="{7618B20C-6144-4C9E-A748-EF5164AEE134}" destId="{F7BA43F0-E2F1-4CD2-8207-1EB29A4FE69C}" srcOrd="0" destOrd="0" presId="urn:microsoft.com/office/officeart/2008/layout/VerticalCurvedList"/>
    <dgm:cxn modelId="{5D065567-51FE-48BA-A1FE-67C62A0DD4E2}" type="presParOf" srcId="{F7BA43F0-E2F1-4CD2-8207-1EB29A4FE69C}" destId="{66F8E4ED-C8FF-4610-8E48-486B387FD5C4}" srcOrd="0" destOrd="0" presId="urn:microsoft.com/office/officeart/2008/layout/VerticalCurvedList"/>
    <dgm:cxn modelId="{A6542090-0E5B-4443-BECD-2228C035D6FB}" type="presParOf" srcId="{66F8E4ED-C8FF-4610-8E48-486B387FD5C4}" destId="{F9817A01-2468-450E-A0E7-C3AB13EC21EF}" srcOrd="0" destOrd="0" presId="urn:microsoft.com/office/officeart/2008/layout/VerticalCurvedList"/>
    <dgm:cxn modelId="{FE4C5B0B-DFC4-4570-A3DD-383B8C9312D7}" type="presParOf" srcId="{F9817A01-2468-450E-A0E7-C3AB13EC21EF}" destId="{8C0AE4E9-C8EF-40BE-BF8B-D57C86F80E34}" srcOrd="0" destOrd="0" presId="urn:microsoft.com/office/officeart/2008/layout/VerticalCurvedList"/>
    <dgm:cxn modelId="{EFE80366-A44D-49A5-B5FE-EFCD07F08DDA}" type="presParOf" srcId="{F9817A01-2468-450E-A0E7-C3AB13EC21EF}" destId="{5243A0BE-F099-4BBF-B411-537C8F6627E3}" srcOrd="1" destOrd="0" presId="urn:microsoft.com/office/officeart/2008/layout/VerticalCurvedList"/>
    <dgm:cxn modelId="{CF975C8C-5027-476E-B6CB-3D619578993D}" type="presParOf" srcId="{F9817A01-2468-450E-A0E7-C3AB13EC21EF}" destId="{65346E2B-5C89-4873-ACDC-E829D4D02623}" srcOrd="2" destOrd="0" presId="urn:microsoft.com/office/officeart/2008/layout/VerticalCurvedList"/>
    <dgm:cxn modelId="{32B2F6B4-2855-4354-8EFC-67D7ABA0E229}" type="presParOf" srcId="{F9817A01-2468-450E-A0E7-C3AB13EC21EF}" destId="{0954E3E9-D2E4-406D-8E80-1071F1DE1353}" srcOrd="3" destOrd="0" presId="urn:microsoft.com/office/officeart/2008/layout/VerticalCurvedList"/>
    <dgm:cxn modelId="{55E3EE29-5BEA-49A1-9761-B29EDF2AE32B}" type="presParOf" srcId="{66F8E4ED-C8FF-4610-8E48-486B387FD5C4}" destId="{33C895E2-21BF-42B1-9067-E281EF8AD12C}" srcOrd="1" destOrd="0" presId="urn:microsoft.com/office/officeart/2008/layout/VerticalCurvedList"/>
    <dgm:cxn modelId="{8B102C11-0D4C-4CF3-84C4-ADAE46951C56}" type="presParOf" srcId="{66F8E4ED-C8FF-4610-8E48-486B387FD5C4}" destId="{8DE53F07-A063-47D2-AAF4-2857AC36983C}" srcOrd="2" destOrd="0" presId="urn:microsoft.com/office/officeart/2008/layout/VerticalCurvedList"/>
    <dgm:cxn modelId="{96CEFE7E-FD59-462C-BB91-74306385392D}" type="presParOf" srcId="{8DE53F07-A063-47D2-AAF4-2857AC36983C}" destId="{49C1419B-D397-4ADE-8F72-58485EBACC09}" srcOrd="0" destOrd="0" presId="urn:microsoft.com/office/officeart/2008/layout/VerticalCurvedList"/>
    <dgm:cxn modelId="{B617983A-8270-41E2-93A9-082D9CA2087C}" type="presParOf" srcId="{66F8E4ED-C8FF-4610-8E48-486B387FD5C4}" destId="{9A1C3A56-55E1-4A5A-8F22-9DE73EA8CA27}" srcOrd="3" destOrd="0" presId="urn:microsoft.com/office/officeart/2008/layout/VerticalCurvedList"/>
    <dgm:cxn modelId="{B61B0135-38E8-4BB9-9877-5532326179C3}" type="presParOf" srcId="{66F8E4ED-C8FF-4610-8E48-486B387FD5C4}" destId="{291DAF83-0900-4CF1-87D6-7919C24DE40B}" srcOrd="4" destOrd="0" presId="urn:microsoft.com/office/officeart/2008/layout/VerticalCurvedList"/>
    <dgm:cxn modelId="{70B6C240-A076-456A-9419-59F681D14B9C}" type="presParOf" srcId="{291DAF83-0900-4CF1-87D6-7919C24DE40B}" destId="{139704EB-3D18-4810-A99F-15F9A7D1DC18}" srcOrd="0" destOrd="0" presId="urn:microsoft.com/office/officeart/2008/layout/VerticalCurvedList"/>
    <dgm:cxn modelId="{4BC5316C-4248-448A-92A2-5F59AA533E99}" type="presParOf" srcId="{66F8E4ED-C8FF-4610-8E48-486B387FD5C4}" destId="{E7296E4D-8560-4AE8-91C0-5BABC6DCB429}" srcOrd="5" destOrd="0" presId="urn:microsoft.com/office/officeart/2008/layout/VerticalCurvedList"/>
    <dgm:cxn modelId="{3EBC89EC-0317-43AF-AE7C-56859CC80930}" type="presParOf" srcId="{66F8E4ED-C8FF-4610-8E48-486B387FD5C4}" destId="{3804D6E6-1FB8-40E8-8DE0-B4BB3D5C2FD5}" srcOrd="6" destOrd="0" presId="urn:microsoft.com/office/officeart/2008/layout/VerticalCurvedList"/>
    <dgm:cxn modelId="{0AC5B016-B70D-4283-9BE6-7B36C2C8ECBF}" type="presParOf" srcId="{3804D6E6-1FB8-40E8-8DE0-B4BB3D5C2FD5}" destId="{700540E8-B11B-48EA-9A60-F84C7A9FAB25}" srcOrd="0" destOrd="0" presId="urn:microsoft.com/office/officeart/2008/layout/VerticalCurvedList"/>
    <dgm:cxn modelId="{761C09FF-677D-4EC9-915E-E25948269324}" type="presParOf" srcId="{66F8E4ED-C8FF-4610-8E48-486B387FD5C4}" destId="{581D303D-62C8-4253-B80E-EE1652D0B158}" srcOrd="7" destOrd="0" presId="urn:microsoft.com/office/officeart/2008/layout/VerticalCurvedList"/>
    <dgm:cxn modelId="{DE8BF1BF-93C6-40E1-8C5E-DECDF1666490}" type="presParOf" srcId="{66F8E4ED-C8FF-4610-8E48-486B387FD5C4}" destId="{76C7DE5B-B030-48B0-9F5C-3E3802F62DF9}" srcOrd="8" destOrd="0" presId="urn:microsoft.com/office/officeart/2008/layout/VerticalCurvedList"/>
    <dgm:cxn modelId="{F526E942-F503-4AC9-A6BF-0260074A428B}" type="presParOf" srcId="{76C7DE5B-B030-48B0-9F5C-3E3802F62DF9}" destId="{E15EEE4F-8789-432F-86FE-AC6B5E434E1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AD4C5-693D-4089-9472-D522570F9627}">
      <dsp:nvSpPr>
        <dsp:cNvPr id="0" name=""/>
        <dsp:cNvSpPr/>
      </dsp:nvSpPr>
      <dsp:spPr>
        <a:xfrm>
          <a:off x="0" y="291393"/>
          <a:ext cx="7094948" cy="176400"/>
        </a:xfrm>
        <a:prstGeom prst="rect">
          <a:avLst/>
        </a:prstGeom>
        <a:solidFill>
          <a:schemeClr val="accent2"/>
        </a:solidFill>
        <a:ln w="15875" cap="flat"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sp>
    <dsp:sp modelId="{AA67F18B-489B-44AD-8B77-3B46FBC5204B}">
      <dsp:nvSpPr>
        <dsp:cNvPr id="0" name=""/>
        <dsp:cNvSpPr/>
      </dsp:nvSpPr>
      <dsp:spPr>
        <a:xfrm>
          <a:off x="354747" y="18807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ABSTRACT</a:t>
          </a:r>
        </a:p>
      </dsp:txBody>
      <dsp:txXfrm>
        <a:off x="364834" y="198160"/>
        <a:ext cx="4946289" cy="186466"/>
      </dsp:txXfrm>
    </dsp:sp>
    <dsp:sp modelId="{0C071547-2FE6-4161-BDDE-F6304431A5FD}">
      <dsp:nvSpPr>
        <dsp:cNvPr id="0" name=""/>
        <dsp:cNvSpPr/>
      </dsp:nvSpPr>
      <dsp:spPr>
        <a:xfrm>
          <a:off x="0" y="608913"/>
          <a:ext cx="7094948" cy="176400"/>
        </a:xfrm>
        <a:prstGeom prst="rect">
          <a:avLst/>
        </a:prstGeom>
        <a:solidFill>
          <a:schemeClr val="accent2"/>
        </a:solidFill>
        <a:ln w="15875" cap="flat"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sp>
    <dsp:sp modelId="{88572E2E-00B9-4185-99F2-493E2C88A898}">
      <dsp:nvSpPr>
        <dsp:cNvPr id="0" name=""/>
        <dsp:cNvSpPr/>
      </dsp:nvSpPr>
      <dsp:spPr>
        <a:xfrm>
          <a:off x="354747" y="50559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EXISTING SYSTEM</a:t>
          </a:r>
        </a:p>
      </dsp:txBody>
      <dsp:txXfrm>
        <a:off x="364834" y="515680"/>
        <a:ext cx="4946289" cy="186466"/>
      </dsp:txXfrm>
    </dsp:sp>
    <dsp:sp modelId="{404A71A1-45CA-44FA-AE75-0CA91CBE97F5}">
      <dsp:nvSpPr>
        <dsp:cNvPr id="0" name=""/>
        <dsp:cNvSpPr/>
      </dsp:nvSpPr>
      <dsp:spPr>
        <a:xfrm>
          <a:off x="0" y="926433"/>
          <a:ext cx="7094948" cy="176400"/>
        </a:xfrm>
        <a:prstGeom prst="rect">
          <a:avLst/>
        </a:prstGeom>
        <a:solidFill>
          <a:schemeClr val="accent2"/>
        </a:solidFill>
        <a:ln w="15875" cap="flat"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sp>
    <dsp:sp modelId="{8D27BB64-19B7-4D7F-9421-0FCB4B9C62F5}">
      <dsp:nvSpPr>
        <dsp:cNvPr id="0" name=""/>
        <dsp:cNvSpPr/>
      </dsp:nvSpPr>
      <dsp:spPr>
        <a:xfrm>
          <a:off x="354747" y="82311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DISADVANTAGES</a:t>
          </a:r>
        </a:p>
      </dsp:txBody>
      <dsp:txXfrm>
        <a:off x="364834" y="833200"/>
        <a:ext cx="4946289" cy="186466"/>
      </dsp:txXfrm>
    </dsp:sp>
    <dsp:sp modelId="{46F7D290-35E6-4590-866D-E3F3E146A06E}">
      <dsp:nvSpPr>
        <dsp:cNvPr id="0" name=""/>
        <dsp:cNvSpPr/>
      </dsp:nvSpPr>
      <dsp:spPr>
        <a:xfrm>
          <a:off x="0" y="1243953"/>
          <a:ext cx="7094948" cy="176400"/>
        </a:xfrm>
        <a:prstGeom prst="rect">
          <a:avLst/>
        </a:prstGeom>
        <a:solidFill>
          <a:schemeClr val="accent2"/>
        </a:solidFill>
        <a:ln w="15875" cap="flat"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sp>
    <dsp:sp modelId="{9CDD0A0E-66CB-44EB-975A-3BDFE26FA995}">
      <dsp:nvSpPr>
        <dsp:cNvPr id="0" name=""/>
        <dsp:cNvSpPr/>
      </dsp:nvSpPr>
      <dsp:spPr>
        <a:xfrm>
          <a:off x="354747" y="114063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PROPOSED SYSTEM</a:t>
          </a:r>
        </a:p>
      </dsp:txBody>
      <dsp:txXfrm>
        <a:off x="364834" y="1150720"/>
        <a:ext cx="4946289" cy="186466"/>
      </dsp:txXfrm>
    </dsp:sp>
    <dsp:sp modelId="{858506BE-BC1F-4D99-B863-1177FB6E5E09}">
      <dsp:nvSpPr>
        <dsp:cNvPr id="0" name=""/>
        <dsp:cNvSpPr/>
      </dsp:nvSpPr>
      <dsp:spPr>
        <a:xfrm>
          <a:off x="0" y="1561473"/>
          <a:ext cx="7094948" cy="176400"/>
        </a:xfrm>
        <a:prstGeom prst="rect">
          <a:avLst/>
        </a:prstGeom>
        <a:solidFill>
          <a:schemeClr val="accent2"/>
        </a:solidFill>
        <a:ln w="15875" cap="flat"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sp>
    <dsp:sp modelId="{305755B8-BE7C-4BD7-966E-79FAE0D9DBD7}">
      <dsp:nvSpPr>
        <dsp:cNvPr id="0" name=""/>
        <dsp:cNvSpPr/>
      </dsp:nvSpPr>
      <dsp:spPr>
        <a:xfrm>
          <a:off x="354747" y="145815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ADVANTAGES</a:t>
          </a:r>
        </a:p>
      </dsp:txBody>
      <dsp:txXfrm>
        <a:off x="364834" y="1468240"/>
        <a:ext cx="4946289" cy="186466"/>
      </dsp:txXfrm>
    </dsp:sp>
    <dsp:sp modelId="{1C09FCF6-D23F-4FFD-B9B7-D065134B17B1}">
      <dsp:nvSpPr>
        <dsp:cNvPr id="0" name=""/>
        <dsp:cNvSpPr/>
      </dsp:nvSpPr>
      <dsp:spPr>
        <a:xfrm>
          <a:off x="0" y="1878993"/>
          <a:ext cx="7094948" cy="176400"/>
        </a:xfrm>
        <a:prstGeom prst="rect">
          <a:avLst/>
        </a:prstGeom>
        <a:solidFill>
          <a:schemeClr val="accent2"/>
        </a:solidFill>
        <a:ln w="15875" cap="flat"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sp>
    <dsp:sp modelId="{1A8BAE3E-6D71-4A5A-8430-381432896FA3}">
      <dsp:nvSpPr>
        <dsp:cNvPr id="0" name=""/>
        <dsp:cNvSpPr/>
      </dsp:nvSpPr>
      <dsp:spPr>
        <a:xfrm>
          <a:off x="354747" y="177567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HARDWARE REQURIMENTS</a:t>
          </a:r>
        </a:p>
      </dsp:txBody>
      <dsp:txXfrm>
        <a:off x="364834" y="1785760"/>
        <a:ext cx="4946289" cy="186466"/>
      </dsp:txXfrm>
    </dsp:sp>
    <dsp:sp modelId="{1736EF90-6CC4-44F1-B86F-98AD46D0C26A}">
      <dsp:nvSpPr>
        <dsp:cNvPr id="0" name=""/>
        <dsp:cNvSpPr/>
      </dsp:nvSpPr>
      <dsp:spPr>
        <a:xfrm>
          <a:off x="0" y="2196513"/>
          <a:ext cx="7094948" cy="176400"/>
        </a:xfrm>
        <a:prstGeom prst="rect">
          <a:avLst/>
        </a:prstGeom>
        <a:solidFill>
          <a:schemeClr val="accent2"/>
        </a:solidFill>
        <a:ln w="15875" cap="flat"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sp>
    <dsp:sp modelId="{51B810F2-3FDF-4C37-B409-CE1BE533B600}">
      <dsp:nvSpPr>
        <dsp:cNvPr id="0" name=""/>
        <dsp:cNvSpPr/>
      </dsp:nvSpPr>
      <dsp:spPr>
        <a:xfrm>
          <a:off x="354747" y="209319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SOFTWARE REQURIMENTS</a:t>
          </a:r>
        </a:p>
      </dsp:txBody>
      <dsp:txXfrm>
        <a:off x="364834" y="2103280"/>
        <a:ext cx="4946289" cy="186466"/>
      </dsp:txXfrm>
    </dsp:sp>
    <dsp:sp modelId="{D0695444-A740-44A9-BD74-9CF6C17036CF}">
      <dsp:nvSpPr>
        <dsp:cNvPr id="0" name=""/>
        <dsp:cNvSpPr/>
      </dsp:nvSpPr>
      <dsp:spPr>
        <a:xfrm>
          <a:off x="0" y="2514033"/>
          <a:ext cx="7094948" cy="176400"/>
        </a:xfrm>
        <a:prstGeom prst="rect">
          <a:avLst/>
        </a:prstGeom>
        <a:solidFill>
          <a:schemeClr val="accent2"/>
        </a:solidFill>
        <a:ln w="15875" cap="flat"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sp>
    <dsp:sp modelId="{5CD792C9-67FE-448E-B45F-0B4A00DB4BEC}">
      <dsp:nvSpPr>
        <dsp:cNvPr id="0" name=""/>
        <dsp:cNvSpPr/>
      </dsp:nvSpPr>
      <dsp:spPr>
        <a:xfrm>
          <a:off x="354747" y="241071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SYSTEM ARCHITECTURE</a:t>
          </a:r>
        </a:p>
      </dsp:txBody>
      <dsp:txXfrm>
        <a:off x="364834" y="2420800"/>
        <a:ext cx="4946289" cy="186466"/>
      </dsp:txXfrm>
    </dsp:sp>
    <dsp:sp modelId="{6683C9D3-2946-46C1-B702-7DA8C1807E69}">
      <dsp:nvSpPr>
        <dsp:cNvPr id="0" name=""/>
        <dsp:cNvSpPr/>
      </dsp:nvSpPr>
      <dsp:spPr>
        <a:xfrm>
          <a:off x="0" y="2831553"/>
          <a:ext cx="7094948" cy="176400"/>
        </a:xfrm>
        <a:prstGeom prst="rect">
          <a:avLst/>
        </a:prstGeom>
        <a:solidFill>
          <a:srgbClr val="BD582C">
            <a:alpha val="90000"/>
          </a:srgbClr>
        </a:solidFill>
        <a:ln w="12700" cap="flat" cmpd="sng" algn="ctr">
          <a:solidFill>
            <a:srgbClr val="BD582C"/>
          </a:solidFill>
          <a:prstDash val="solid"/>
        </a:ln>
        <a:effectLst/>
      </dsp:spPr>
      <dsp:style>
        <a:lnRef idx="1">
          <a:scrgbClr r="0" g="0" b="0"/>
        </a:lnRef>
        <a:fillRef idx="1">
          <a:scrgbClr r="0" g="0" b="0"/>
        </a:fillRef>
        <a:effectRef idx="0">
          <a:scrgbClr r="0" g="0" b="0"/>
        </a:effectRef>
        <a:fontRef idx="minor"/>
      </dsp:style>
    </dsp:sp>
    <dsp:sp modelId="{5FAFCFE2-86E9-4A6B-9A35-414C97D67606}">
      <dsp:nvSpPr>
        <dsp:cNvPr id="0" name=""/>
        <dsp:cNvSpPr/>
      </dsp:nvSpPr>
      <dsp:spPr>
        <a:xfrm>
          <a:off x="354747" y="272823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UML DIAGRAMS</a:t>
          </a:r>
        </a:p>
      </dsp:txBody>
      <dsp:txXfrm>
        <a:off x="364834" y="2738320"/>
        <a:ext cx="4946289" cy="186466"/>
      </dsp:txXfrm>
    </dsp:sp>
    <dsp:sp modelId="{5777E1C6-55BB-4F8A-81CB-E1748EBBCBAC}">
      <dsp:nvSpPr>
        <dsp:cNvPr id="0" name=""/>
        <dsp:cNvSpPr/>
      </dsp:nvSpPr>
      <dsp:spPr>
        <a:xfrm>
          <a:off x="0" y="3149073"/>
          <a:ext cx="7094948" cy="176400"/>
        </a:xfrm>
        <a:prstGeom prst="rect">
          <a:avLst/>
        </a:prstGeom>
        <a:solidFill>
          <a:srgbClr val="BD582C">
            <a:alpha val="9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F3DA8B8-A3FF-4871-9519-77899C457108}">
      <dsp:nvSpPr>
        <dsp:cNvPr id="0" name=""/>
        <dsp:cNvSpPr/>
      </dsp:nvSpPr>
      <dsp:spPr>
        <a:xfrm>
          <a:off x="354747" y="304575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ALGORITHMS</a:t>
          </a:r>
        </a:p>
      </dsp:txBody>
      <dsp:txXfrm>
        <a:off x="364834" y="3055840"/>
        <a:ext cx="4946289" cy="186466"/>
      </dsp:txXfrm>
    </dsp:sp>
    <dsp:sp modelId="{4239FC8D-FA42-4F50-9C44-26BED1B249CC}">
      <dsp:nvSpPr>
        <dsp:cNvPr id="0" name=""/>
        <dsp:cNvSpPr/>
      </dsp:nvSpPr>
      <dsp:spPr>
        <a:xfrm>
          <a:off x="0" y="3466593"/>
          <a:ext cx="7094948" cy="176400"/>
        </a:xfrm>
        <a:prstGeom prst="rect">
          <a:avLst/>
        </a:prstGeom>
        <a:solidFill>
          <a:srgbClr val="BD582C">
            <a:alpha val="9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7C9B254-761C-4BAA-851F-F9D74AB3471D}">
      <dsp:nvSpPr>
        <dsp:cNvPr id="0" name=""/>
        <dsp:cNvSpPr/>
      </dsp:nvSpPr>
      <dsp:spPr>
        <a:xfrm>
          <a:off x="354747" y="336327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DATASET DESCRIPTIION</a:t>
          </a:r>
        </a:p>
      </dsp:txBody>
      <dsp:txXfrm>
        <a:off x="364834" y="3373360"/>
        <a:ext cx="4946289" cy="186466"/>
      </dsp:txXfrm>
    </dsp:sp>
    <dsp:sp modelId="{E08061EF-6E17-4C40-AE8E-9575F9032AF9}">
      <dsp:nvSpPr>
        <dsp:cNvPr id="0" name=""/>
        <dsp:cNvSpPr/>
      </dsp:nvSpPr>
      <dsp:spPr>
        <a:xfrm>
          <a:off x="0" y="3784113"/>
          <a:ext cx="7094948" cy="176400"/>
        </a:xfrm>
        <a:prstGeom prst="rect">
          <a:avLst/>
        </a:prstGeom>
        <a:solidFill>
          <a:srgbClr val="BD582C">
            <a:alpha val="9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3F6E984-FE41-462A-9E21-272CEF7EB799}">
      <dsp:nvSpPr>
        <dsp:cNvPr id="0" name=""/>
        <dsp:cNvSpPr/>
      </dsp:nvSpPr>
      <dsp:spPr>
        <a:xfrm>
          <a:off x="354747" y="368079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OUTPUT SCREENSHOTS</a:t>
          </a:r>
        </a:p>
      </dsp:txBody>
      <dsp:txXfrm>
        <a:off x="364834" y="3690880"/>
        <a:ext cx="4946289" cy="186466"/>
      </dsp:txXfrm>
    </dsp:sp>
    <dsp:sp modelId="{CEBE87E5-1495-450A-BCA4-C8E899D542D6}">
      <dsp:nvSpPr>
        <dsp:cNvPr id="0" name=""/>
        <dsp:cNvSpPr/>
      </dsp:nvSpPr>
      <dsp:spPr>
        <a:xfrm>
          <a:off x="0" y="4101633"/>
          <a:ext cx="7094948" cy="176400"/>
        </a:xfrm>
        <a:prstGeom prst="rect">
          <a:avLst/>
        </a:prstGeom>
        <a:solidFill>
          <a:srgbClr val="BD582C">
            <a:alpha val="9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F7E2FAB-ACA5-46DE-81F1-804890B2E18A}">
      <dsp:nvSpPr>
        <dsp:cNvPr id="0" name=""/>
        <dsp:cNvSpPr/>
      </dsp:nvSpPr>
      <dsp:spPr>
        <a:xfrm>
          <a:off x="354747" y="399831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PERFORMANCE METRICS</a:t>
          </a:r>
        </a:p>
      </dsp:txBody>
      <dsp:txXfrm>
        <a:off x="364834" y="4008400"/>
        <a:ext cx="4946289" cy="186466"/>
      </dsp:txXfrm>
    </dsp:sp>
    <dsp:sp modelId="{3DF3D244-B6B2-4010-80B6-A5D0E1E1FB9C}">
      <dsp:nvSpPr>
        <dsp:cNvPr id="0" name=""/>
        <dsp:cNvSpPr/>
      </dsp:nvSpPr>
      <dsp:spPr>
        <a:xfrm>
          <a:off x="0" y="4419153"/>
          <a:ext cx="7094948" cy="176400"/>
        </a:xfrm>
        <a:prstGeom prst="rect">
          <a:avLst/>
        </a:prstGeom>
        <a:solidFill>
          <a:srgbClr val="BD582C">
            <a:alpha val="9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ABB6494-F68E-4E58-A01D-09410425FCD0}">
      <dsp:nvSpPr>
        <dsp:cNvPr id="0" name=""/>
        <dsp:cNvSpPr/>
      </dsp:nvSpPr>
      <dsp:spPr>
        <a:xfrm>
          <a:off x="354747" y="431583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RESULT ANALYSIS</a:t>
          </a:r>
        </a:p>
      </dsp:txBody>
      <dsp:txXfrm>
        <a:off x="364834" y="4325920"/>
        <a:ext cx="4946289" cy="186466"/>
      </dsp:txXfrm>
    </dsp:sp>
    <dsp:sp modelId="{6DDDF0EC-784A-409F-BC14-DE280104BADA}">
      <dsp:nvSpPr>
        <dsp:cNvPr id="0" name=""/>
        <dsp:cNvSpPr/>
      </dsp:nvSpPr>
      <dsp:spPr>
        <a:xfrm>
          <a:off x="0" y="4736673"/>
          <a:ext cx="7094948" cy="176400"/>
        </a:xfrm>
        <a:prstGeom prst="rect">
          <a:avLst/>
        </a:prstGeom>
        <a:solidFill>
          <a:srgbClr val="BD582C">
            <a:alpha val="9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91F0284-0C70-4439-9855-4C131E2D6F8E}">
      <dsp:nvSpPr>
        <dsp:cNvPr id="0" name=""/>
        <dsp:cNvSpPr/>
      </dsp:nvSpPr>
      <dsp:spPr>
        <a:xfrm>
          <a:off x="354747" y="463335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CONCLUSION</a:t>
          </a:r>
        </a:p>
      </dsp:txBody>
      <dsp:txXfrm>
        <a:off x="364834" y="4643440"/>
        <a:ext cx="4946289" cy="186466"/>
      </dsp:txXfrm>
    </dsp:sp>
    <dsp:sp modelId="{9855B616-9508-4FC4-901E-C30ED744D04A}">
      <dsp:nvSpPr>
        <dsp:cNvPr id="0" name=""/>
        <dsp:cNvSpPr/>
      </dsp:nvSpPr>
      <dsp:spPr>
        <a:xfrm>
          <a:off x="0" y="5054193"/>
          <a:ext cx="7094948" cy="176400"/>
        </a:xfrm>
        <a:prstGeom prst="rect">
          <a:avLst/>
        </a:prstGeom>
        <a:solidFill>
          <a:schemeClr val="accent2"/>
        </a:solidFill>
        <a:ln w="15875" cap="flat"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sp>
    <dsp:sp modelId="{A32E75B7-2D07-4C6B-8005-A1158F35BACA}">
      <dsp:nvSpPr>
        <dsp:cNvPr id="0" name=""/>
        <dsp:cNvSpPr/>
      </dsp:nvSpPr>
      <dsp:spPr>
        <a:xfrm>
          <a:off x="354747" y="4950873"/>
          <a:ext cx="4966463" cy="20664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720" tIns="0" rIns="187720" bIns="0" numCol="1" spcCol="1270" anchor="ctr" anchorCtr="0">
          <a:noAutofit/>
        </a:bodyPr>
        <a:lstStyle/>
        <a:p>
          <a:pPr marL="0" lvl="0" indent="0" algn="l" defTabSz="622300">
            <a:lnSpc>
              <a:spcPct val="90000"/>
            </a:lnSpc>
            <a:spcBef>
              <a:spcPct val="0"/>
            </a:spcBef>
            <a:spcAft>
              <a:spcPct val="35000"/>
            </a:spcAft>
            <a:buNone/>
          </a:pPr>
          <a:r>
            <a:rPr lang="en-IN" sz="1400" b="1" kern="1200" dirty="0"/>
            <a:t>ANY QUERIES</a:t>
          </a:r>
        </a:p>
      </dsp:txBody>
      <dsp:txXfrm>
        <a:off x="364834" y="4960960"/>
        <a:ext cx="4946289" cy="186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3A0BE-F099-4BBF-B411-537C8F6627E3}">
      <dsp:nvSpPr>
        <dsp:cNvPr id="0" name=""/>
        <dsp:cNvSpPr/>
      </dsp:nvSpPr>
      <dsp:spPr>
        <a:xfrm>
          <a:off x="-5469118" y="-837398"/>
          <a:ext cx="6511995" cy="6511995"/>
        </a:xfrm>
        <a:prstGeom prst="blockArc">
          <a:avLst>
            <a:gd name="adj1" fmla="val 18900000"/>
            <a:gd name="adj2" fmla="val 2700000"/>
            <a:gd name="adj3" fmla="val 332"/>
          </a:avLst>
        </a:prstGeom>
        <a:noFill/>
        <a:ln w="15875"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C895E2-21BF-42B1-9067-E281EF8AD12C}">
      <dsp:nvSpPr>
        <dsp:cNvPr id="0" name=""/>
        <dsp:cNvSpPr/>
      </dsp:nvSpPr>
      <dsp:spPr>
        <a:xfrm>
          <a:off x="545958" y="371883"/>
          <a:ext cx="5773295" cy="744154"/>
        </a:xfrm>
        <a:prstGeom prst="rect">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673" tIns="99060" rIns="99060" bIns="99060" numCol="1" spcCol="1270" anchor="ctr" anchorCtr="0">
          <a:noAutofit/>
        </a:bodyPr>
        <a:lstStyle/>
        <a:p>
          <a:pPr marL="0" lvl="0" indent="0" algn="l" defTabSz="1733550">
            <a:lnSpc>
              <a:spcPct val="90000"/>
            </a:lnSpc>
            <a:spcBef>
              <a:spcPct val="0"/>
            </a:spcBef>
            <a:spcAft>
              <a:spcPct val="35000"/>
            </a:spcAft>
            <a:buNone/>
          </a:pPr>
          <a:r>
            <a:rPr lang="en-US" sz="3900" b="1" kern="1200" dirty="0" err="1">
              <a:solidFill>
                <a:schemeClr val="tx1"/>
              </a:solidFill>
              <a:latin typeface="Söhne"/>
            </a:rPr>
            <a:t>SqueezeNet</a:t>
          </a:r>
          <a:endParaRPr lang="en-IN" sz="3900" b="1" kern="1200" dirty="0">
            <a:solidFill>
              <a:schemeClr val="tx1"/>
            </a:solidFill>
          </a:endParaRPr>
        </a:p>
      </dsp:txBody>
      <dsp:txXfrm>
        <a:off x="545958" y="371883"/>
        <a:ext cx="5773295" cy="744154"/>
      </dsp:txXfrm>
    </dsp:sp>
    <dsp:sp modelId="{49C1419B-D397-4ADE-8F72-58485EBACC09}">
      <dsp:nvSpPr>
        <dsp:cNvPr id="0" name=""/>
        <dsp:cNvSpPr/>
      </dsp:nvSpPr>
      <dsp:spPr>
        <a:xfrm>
          <a:off x="80861" y="278864"/>
          <a:ext cx="930193" cy="930193"/>
        </a:xfrm>
        <a:prstGeom prst="ellipse">
          <a:avLst/>
        </a:prstGeom>
        <a:solidFill>
          <a:schemeClr val="lt1">
            <a:hueOff val="0"/>
            <a:satOff val="0"/>
            <a:lumOff val="0"/>
            <a:alphaOff val="0"/>
          </a:schemeClr>
        </a:solidFill>
        <a:ln w="15875"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1C3A56-55E1-4A5A-8F22-9DE73EA8CA27}">
      <dsp:nvSpPr>
        <dsp:cNvPr id="0" name=""/>
        <dsp:cNvSpPr/>
      </dsp:nvSpPr>
      <dsp:spPr>
        <a:xfrm>
          <a:off x="972599" y="1488309"/>
          <a:ext cx="5346654" cy="744154"/>
        </a:xfrm>
        <a:prstGeom prst="rect">
          <a:avLst/>
        </a:prstGeom>
        <a:solidFill>
          <a:schemeClr val="accent6">
            <a:alpha val="90000"/>
            <a:hueOff val="0"/>
            <a:satOff val="0"/>
            <a:lumOff val="0"/>
            <a:alphaOff val="-1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673" tIns="99060" rIns="99060" bIns="99060" numCol="1" spcCol="1270" anchor="ctr" anchorCtr="0">
          <a:noAutofit/>
        </a:bodyPr>
        <a:lstStyle/>
        <a:p>
          <a:pPr marL="0" lvl="0" indent="0" algn="l" defTabSz="1733550">
            <a:lnSpc>
              <a:spcPct val="90000"/>
            </a:lnSpc>
            <a:spcBef>
              <a:spcPct val="0"/>
            </a:spcBef>
            <a:spcAft>
              <a:spcPct val="35000"/>
            </a:spcAft>
            <a:buNone/>
          </a:pPr>
          <a:r>
            <a:rPr lang="en-US" sz="3900" b="1" kern="1200" dirty="0">
              <a:solidFill>
                <a:schemeClr val="tx1"/>
              </a:solidFill>
              <a:latin typeface="Söhne"/>
            </a:rPr>
            <a:t>MobileNetV2 </a:t>
          </a:r>
          <a:endParaRPr lang="en-IN" sz="3900" b="1" kern="1200" dirty="0">
            <a:solidFill>
              <a:schemeClr val="tx1"/>
            </a:solidFill>
          </a:endParaRPr>
        </a:p>
      </dsp:txBody>
      <dsp:txXfrm>
        <a:off x="972599" y="1488309"/>
        <a:ext cx="5346654" cy="744154"/>
      </dsp:txXfrm>
    </dsp:sp>
    <dsp:sp modelId="{139704EB-3D18-4810-A99F-15F9A7D1DC18}">
      <dsp:nvSpPr>
        <dsp:cNvPr id="0" name=""/>
        <dsp:cNvSpPr/>
      </dsp:nvSpPr>
      <dsp:spPr>
        <a:xfrm>
          <a:off x="507502" y="1395290"/>
          <a:ext cx="930193" cy="930193"/>
        </a:xfrm>
        <a:prstGeom prst="ellipse">
          <a:avLst/>
        </a:prstGeom>
        <a:solidFill>
          <a:schemeClr val="lt1">
            <a:hueOff val="0"/>
            <a:satOff val="0"/>
            <a:lumOff val="0"/>
            <a:alphaOff val="0"/>
          </a:schemeClr>
        </a:solidFill>
        <a:ln w="15875" cap="flat" cmpd="sng" algn="ctr">
          <a:solidFill>
            <a:schemeClr val="accent6">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sp>
    <dsp:sp modelId="{E7296E4D-8560-4AE8-91C0-5BABC6DCB429}">
      <dsp:nvSpPr>
        <dsp:cNvPr id="0" name=""/>
        <dsp:cNvSpPr/>
      </dsp:nvSpPr>
      <dsp:spPr>
        <a:xfrm>
          <a:off x="972599" y="2604734"/>
          <a:ext cx="5346654" cy="744154"/>
        </a:xfrm>
        <a:prstGeom prst="rect">
          <a:avLst/>
        </a:prstGeom>
        <a:solidFill>
          <a:schemeClr val="accent6">
            <a:alpha val="90000"/>
            <a:hueOff val="0"/>
            <a:satOff val="0"/>
            <a:lumOff val="0"/>
            <a:alphaOff val="-2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673" tIns="99060" rIns="99060" bIns="99060" numCol="1" spcCol="1270" anchor="ctr" anchorCtr="0">
          <a:noAutofit/>
        </a:bodyPr>
        <a:lstStyle/>
        <a:p>
          <a:pPr marL="0" lvl="0" indent="0" algn="l" defTabSz="1733550">
            <a:lnSpc>
              <a:spcPct val="90000"/>
            </a:lnSpc>
            <a:spcBef>
              <a:spcPct val="0"/>
            </a:spcBef>
            <a:spcAft>
              <a:spcPct val="35000"/>
            </a:spcAft>
            <a:buNone/>
          </a:pPr>
          <a:r>
            <a:rPr lang="en-US" sz="3900" b="1" kern="1200">
              <a:solidFill>
                <a:schemeClr val="tx1"/>
              </a:solidFill>
              <a:latin typeface="Söhne"/>
            </a:rPr>
            <a:t>ShuffleNet</a:t>
          </a:r>
          <a:endParaRPr lang="en-IN" sz="3900" b="1" kern="1200" dirty="0">
            <a:solidFill>
              <a:schemeClr val="tx1"/>
            </a:solidFill>
          </a:endParaRPr>
        </a:p>
      </dsp:txBody>
      <dsp:txXfrm>
        <a:off x="972599" y="2604734"/>
        <a:ext cx="5346654" cy="744154"/>
      </dsp:txXfrm>
    </dsp:sp>
    <dsp:sp modelId="{700540E8-B11B-48EA-9A60-F84C7A9FAB25}">
      <dsp:nvSpPr>
        <dsp:cNvPr id="0" name=""/>
        <dsp:cNvSpPr/>
      </dsp:nvSpPr>
      <dsp:spPr>
        <a:xfrm>
          <a:off x="507502" y="2511715"/>
          <a:ext cx="930193" cy="930193"/>
        </a:xfrm>
        <a:prstGeom prst="ellipse">
          <a:avLst/>
        </a:prstGeom>
        <a:solidFill>
          <a:schemeClr val="lt1">
            <a:hueOff val="0"/>
            <a:satOff val="0"/>
            <a:lumOff val="0"/>
            <a:alphaOff val="0"/>
          </a:schemeClr>
        </a:solidFill>
        <a:ln w="15875" cap="flat" cmpd="sng" algn="ctr">
          <a:solidFill>
            <a:schemeClr val="accent6">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sp>
    <dsp:sp modelId="{581D303D-62C8-4253-B80E-EE1652D0B158}">
      <dsp:nvSpPr>
        <dsp:cNvPr id="0" name=""/>
        <dsp:cNvSpPr/>
      </dsp:nvSpPr>
      <dsp:spPr>
        <a:xfrm>
          <a:off x="545958" y="3721160"/>
          <a:ext cx="5773295" cy="744154"/>
        </a:xfrm>
        <a:prstGeom prst="rect">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673" tIns="99060" rIns="99060" bIns="99060" numCol="1" spcCol="1270" anchor="ctr" anchorCtr="0">
          <a:noAutofit/>
        </a:bodyPr>
        <a:lstStyle/>
        <a:p>
          <a:pPr marL="0" lvl="0" indent="0" algn="l" defTabSz="1733550">
            <a:lnSpc>
              <a:spcPct val="90000"/>
            </a:lnSpc>
            <a:spcBef>
              <a:spcPct val="0"/>
            </a:spcBef>
            <a:spcAft>
              <a:spcPct val="35000"/>
            </a:spcAft>
            <a:buNone/>
          </a:pPr>
          <a:r>
            <a:rPr lang="en-IN" sz="3900" b="1" kern="1200" dirty="0">
              <a:solidFill>
                <a:schemeClr val="tx1"/>
              </a:solidFill>
            </a:rPr>
            <a:t>SVM</a:t>
          </a:r>
        </a:p>
      </dsp:txBody>
      <dsp:txXfrm>
        <a:off x="545958" y="3721160"/>
        <a:ext cx="5773295" cy="744154"/>
      </dsp:txXfrm>
    </dsp:sp>
    <dsp:sp modelId="{E15EEE4F-8789-432F-86FE-AC6B5E434E1F}">
      <dsp:nvSpPr>
        <dsp:cNvPr id="0" name=""/>
        <dsp:cNvSpPr/>
      </dsp:nvSpPr>
      <dsp:spPr>
        <a:xfrm>
          <a:off x="80861" y="3628141"/>
          <a:ext cx="930193" cy="930193"/>
        </a:xfrm>
        <a:prstGeom prst="ellipse">
          <a:avLst/>
        </a:prstGeom>
        <a:solidFill>
          <a:schemeClr val="lt1">
            <a:hueOff val="0"/>
            <a:satOff val="0"/>
            <a:lumOff val="0"/>
            <a:alphaOff val="0"/>
          </a:schemeClr>
        </a:solidFill>
        <a:ln w="15875" cap="flat" cmpd="sng" algn="ctr">
          <a:solidFill>
            <a:schemeClr val="accent6">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66456-D205-4DED-B574-AEB26637BB80}" type="datetimeFigureOut">
              <a:rPr lang="en-IN" smtClean="0"/>
              <a:t>05-07-2024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DF8AB-B708-4728-9F07-A113CFD93DDC}" type="slidenum">
              <a:rPr lang="en-IN" smtClean="0"/>
              <a:t>‹#›</a:t>
            </a:fld>
            <a:endParaRPr lang="en-IN"/>
          </a:p>
        </p:txBody>
      </p:sp>
    </p:spTree>
    <p:extLst>
      <p:ext uri="{BB962C8B-B14F-4D97-AF65-F5344CB8AC3E}">
        <p14:creationId xmlns:p14="http://schemas.microsoft.com/office/powerpoint/2010/main" val="3949581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7DF8AB-B708-4728-9F07-A113CFD93DDC}" type="slidenum">
              <a:rPr lang="en-IN" smtClean="0"/>
              <a:t>10</a:t>
            </a:fld>
            <a:endParaRPr lang="en-IN"/>
          </a:p>
        </p:txBody>
      </p:sp>
    </p:spTree>
    <p:extLst>
      <p:ext uri="{BB962C8B-B14F-4D97-AF65-F5344CB8AC3E}">
        <p14:creationId xmlns:p14="http://schemas.microsoft.com/office/powerpoint/2010/main" val="168752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06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87841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750331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8558105-6467-4936-ABF2-FC6C87DE4E74}"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653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3388601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59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B3E247-EFF9-4801-AFBB-02330E0C61CE}" type="datetimeFigureOut">
              <a:rPr lang="en-IN" smtClean="0"/>
              <a:t>05-07-2024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556325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B3E247-EFF9-4801-AFBB-02330E0C61CE}" type="datetimeFigureOut">
              <a:rPr lang="en-IN" smtClean="0"/>
              <a:t>05-07-2024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558105-6467-4936-ABF2-FC6C87DE4E74}"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0641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B3E247-EFF9-4801-AFBB-02330E0C61CE}" type="datetimeFigureOut">
              <a:rPr lang="en-IN" smtClean="0"/>
              <a:t>05-07-2024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558105-6467-4936-ABF2-FC6C87DE4E7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1705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B3E247-EFF9-4801-AFBB-02330E0C61CE}" type="datetimeFigureOut">
              <a:rPr lang="en-IN" smtClean="0"/>
              <a:t>05-07-2024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617720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05-07-2024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997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24423954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05-07-2024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3745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05-07-2024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897352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5352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89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181371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151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8946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791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2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E247-EFF9-4801-AFBB-02330E0C61CE}" type="datetimeFigureOut">
              <a:rPr lang="en-IN" smtClean="0"/>
              <a:t>05-07-2024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58105-6467-4936-ABF2-FC6C87DE4E7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1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B3E247-EFF9-4801-AFBB-02330E0C61CE}" type="datetimeFigureOut">
              <a:rPr lang="en-IN" smtClean="0"/>
              <a:t>05-07-2024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146730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B3E247-EFF9-4801-AFBB-02330E0C61CE}" type="datetimeFigureOut">
              <a:rPr lang="en-IN" smtClean="0"/>
              <a:t>05-07-2024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450174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B3E247-EFF9-4801-AFBB-02330E0C61CE}" type="datetimeFigureOut">
              <a:rPr lang="en-IN" smtClean="0"/>
              <a:t>05-07-2024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98729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AB3E247-EFF9-4801-AFBB-02330E0C61CE}" type="datetimeFigureOut">
              <a:rPr lang="en-IN" smtClean="0"/>
              <a:t>05-07-2024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2215514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AB3E247-EFF9-4801-AFBB-02330E0C61CE}" type="datetimeFigureOut">
              <a:rPr lang="en-IN" smtClean="0"/>
              <a:t>05-07-2024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8558105-6467-4936-ABF2-FC6C87DE4E74}" type="slidenum">
              <a:rPr lang="en-IN" smtClean="0"/>
              <a:t>‹#›</a:t>
            </a:fld>
            <a:endParaRPr lang="en-IN"/>
          </a:p>
        </p:txBody>
      </p:sp>
    </p:spTree>
    <p:extLst>
      <p:ext uri="{BB962C8B-B14F-4D97-AF65-F5344CB8AC3E}">
        <p14:creationId xmlns:p14="http://schemas.microsoft.com/office/powerpoint/2010/main" val="328122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B3E247-EFF9-4801-AFBB-02330E0C61CE}" type="datetimeFigureOut">
              <a:rPr lang="en-IN" smtClean="0"/>
              <a:t>05-07-2024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58105-6467-4936-ABF2-FC6C87DE4E74}" type="slidenum">
              <a:rPr lang="en-IN" smtClean="0"/>
              <a:t>‹#›</a:t>
            </a:fld>
            <a:endParaRPr lang="en-IN"/>
          </a:p>
        </p:txBody>
      </p:sp>
    </p:spTree>
    <p:extLst>
      <p:ext uri="{BB962C8B-B14F-4D97-AF65-F5344CB8AC3E}">
        <p14:creationId xmlns:p14="http://schemas.microsoft.com/office/powerpoint/2010/main" val="2620189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AB3E247-EFF9-4801-AFBB-02330E0C61CE}" type="datetimeFigureOut">
              <a:rPr lang="en-IN" smtClean="0"/>
              <a:t>05-07-2024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8558105-6467-4936-ABF2-FC6C87DE4E7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1038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B3E247-EFF9-4801-AFBB-02330E0C61CE}" type="datetimeFigureOut">
              <a:rPr lang="en-IN" smtClean="0"/>
              <a:t>05-07-2024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558105-6467-4936-ABF2-FC6C87DE4E74}" type="slidenum">
              <a:rPr lang="en-IN" smtClean="0"/>
              <a:t>‹#›</a:t>
            </a:fld>
            <a:endParaRPr lang="en-IN"/>
          </a:p>
        </p:txBody>
      </p:sp>
    </p:spTree>
    <p:extLst>
      <p:ext uri="{BB962C8B-B14F-4D97-AF65-F5344CB8AC3E}">
        <p14:creationId xmlns:p14="http://schemas.microsoft.com/office/powerpoint/2010/main" val="112214782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openclipart.org/detail/8874/parchment-background-or-border-by-gerald_g-8874" TargetMode="External"/><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7CABF2-CBF3-39A3-3CBC-8C9C20FBE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7329" y="11500"/>
            <a:ext cx="1427215" cy="1070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MRGI Logo New2">
            <a:extLst>
              <a:ext uri="{FF2B5EF4-FFF2-40B4-BE49-F238E27FC236}">
                <a16:creationId xmlns:a16="http://schemas.microsoft.com/office/drawing/2014/main" id="{39A4009A-B5AB-4ED3-817C-66F37C5A8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48" y="59510"/>
            <a:ext cx="1257300" cy="111667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0">
            <a:extLst>
              <a:ext uri="{FF2B5EF4-FFF2-40B4-BE49-F238E27FC236}">
                <a16:creationId xmlns:a16="http://schemas.microsoft.com/office/drawing/2014/main" id="{22E01DCA-A863-7C54-C2DD-31BC0100B91B}"/>
              </a:ext>
            </a:extLst>
          </p:cNvPr>
          <p:cNvSpPr>
            <a:spLocks noGrp="1"/>
          </p:cNvSpPr>
          <p:nvPr>
            <p:ph type="ctrTitle"/>
          </p:nvPr>
        </p:nvSpPr>
        <p:spPr>
          <a:xfrm>
            <a:off x="3017520" y="2514600"/>
            <a:ext cx="6697980" cy="1078522"/>
          </a:xfrm>
          <a:ln w="28575"/>
          <a:effectLst>
            <a:outerShdw blurRad="50800" dist="38100" dir="5400000" algn="t" rotWithShape="0">
              <a:prstClr val="black">
                <a:alpha val="40000"/>
              </a:prstClr>
            </a:outerShdw>
          </a:effectLst>
          <a:scene3d>
            <a:camera prst="obliqueBottomLeft"/>
            <a:lightRig rig="threePt" dir="t"/>
          </a:scene3d>
        </p:spPr>
        <p:txBody>
          <a:bodyPr>
            <a:normAutofit fontScale="90000"/>
          </a:bodyPr>
          <a:lstStyle/>
          <a:p>
            <a:pPr algn="l"/>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12" name="TextBox 11">
            <a:extLst>
              <a:ext uri="{FF2B5EF4-FFF2-40B4-BE49-F238E27FC236}">
                <a16:creationId xmlns:a16="http://schemas.microsoft.com/office/drawing/2014/main" id="{78768ED7-4A51-4DC5-641A-643D335F7BF6}"/>
              </a:ext>
            </a:extLst>
          </p:cNvPr>
          <p:cNvSpPr txBox="1"/>
          <p:nvPr/>
        </p:nvSpPr>
        <p:spPr>
          <a:xfrm>
            <a:off x="205248" y="5720233"/>
            <a:ext cx="3642390" cy="923330"/>
          </a:xfrm>
          <a:prstGeom prst="rect">
            <a:avLst/>
          </a:prstGeom>
          <a:solidFill>
            <a:schemeClr val="bg2">
              <a:lumMod val="9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b="1" u="sng" dirty="0">
                <a:solidFill>
                  <a:srgbClr val="0070C0"/>
                </a:solidFill>
              </a:rPr>
              <a:t>UNDER THE GUIDANCE  OF:</a:t>
            </a:r>
          </a:p>
          <a:p>
            <a:r>
              <a:rPr lang="en-IN"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DR.K.MAHESH</a:t>
            </a:r>
            <a:endParaRPr lang="en-IN" sz="1800" dirty="0">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solidFill>
                <a:srgbClr val="0070C0"/>
              </a:solidFill>
            </a:endParaRPr>
          </a:p>
        </p:txBody>
      </p:sp>
      <p:sp>
        <p:nvSpPr>
          <p:cNvPr id="2" name="Rectangle 1">
            <a:extLst>
              <a:ext uri="{FF2B5EF4-FFF2-40B4-BE49-F238E27FC236}">
                <a16:creationId xmlns:a16="http://schemas.microsoft.com/office/drawing/2014/main" id="{66FAE64C-5B37-3251-57B7-109A4C3A3E04}"/>
              </a:ext>
            </a:extLst>
          </p:cNvPr>
          <p:cNvSpPr/>
          <p:nvPr/>
        </p:nvSpPr>
        <p:spPr>
          <a:xfrm>
            <a:off x="3097162" y="11500"/>
            <a:ext cx="6154993" cy="1144253"/>
          </a:xfrm>
          <a:prstGeom prst="rect">
            <a:avLst/>
          </a:prstGeom>
          <a:ln>
            <a:solidFill>
              <a:schemeClr val="accent4"/>
            </a:solidFill>
          </a:ln>
          <a:effectLst>
            <a:outerShdw blurRad="44450" dist="27940" dir="5400000" algn="ctr">
              <a:srgbClr val="000000">
                <a:alpha val="32000"/>
              </a:srgbClr>
            </a:outerShdw>
          </a:effectLst>
          <a:scene3d>
            <a:camera prst="obliqueBottomLeft"/>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accent3">
                    <a:lumMod val="50000"/>
                  </a:schemeClr>
                </a:solidFill>
                <a:latin typeface="Arial Rounded MT Bold" panose="020F0704030504030204" pitchFamily="34" charset="0"/>
              </a:rPr>
              <a:t>CMR TECHNICAL CAMPUS</a:t>
            </a:r>
          </a:p>
          <a:p>
            <a:pPr algn="ctr"/>
            <a:r>
              <a:rPr lang="en-IN" sz="2400" dirty="0">
                <a:solidFill>
                  <a:schemeClr val="accent3">
                    <a:lumMod val="50000"/>
                  </a:schemeClr>
                </a:solidFill>
                <a:latin typeface="Arial Rounded MT Bold" panose="020F0704030504030204" pitchFamily="34" charset="0"/>
              </a:rPr>
              <a:t>UGC AUTONOMUS </a:t>
            </a:r>
          </a:p>
          <a:p>
            <a:pPr algn="ctr"/>
            <a:r>
              <a:rPr lang="en-IN" sz="2400" dirty="0">
                <a:solidFill>
                  <a:schemeClr val="accent3">
                    <a:lumMod val="50000"/>
                  </a:schemeClr>
                </a:solidFill>
                <a:latin typeface="Arial Rounded MT Bold" panose="020F0704030504030204" pitchFamily="34" charset="0"/>
              </a:rPr>
              <a:t>DEPARTMENT OF CSM</a:t>
            </a:r>
          </a:p>
        </p:txBody>
      </p:sp>
      <p:sp>
        <p:nvSpPr>
          <p:cNvPr id="10" name="Rectangle: Rounded Corners 9">
            <a:extLst>
              <a:ext uri="{FF2B5EF4-FFF2-40B4-BE49-F238E27FC236}">
                <a16:creationId xmlns:a16="http://schemas.microsoft.com/office/drawing/2014/main" id="{7F0CEF64-E1C2-CB28-EE02-466A59FAEC05}"/>
              </a:ext>
            </a:extLst>
          </p:cNvPr>
          <p:cNvSpPr/>
          <p:nvPr/>
        </p:nvSpPr>
        <p:spPr>
          <a:xfrm>
            <a:off x="2389239" y="2644876"/>
            <a:ext cx="7423355" cy="1553497"/>
          </a:xfrm>
          <a:prstGeom prst="roundRect">
            <a:avLst/>
          </a:prstGeom>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4" name="Title 10">
            <a:extLst>
              <a:ext uri="{FF2B5EF4-FFF2-40B4-BE49-F238E27FC236}">
                <a16:creationId xmlns:a16="http://schemas.microsoft.com/office/drawing/2014/main" id="{7E81F885-A6A0-878B-724E-EEE5AC284F55}"/>
              </a:ext>
            </a:extLst>
          </p:cNvPr>
          <p:cNvSpPr txBox="1">
            <a:spLocks/>
          </p:cNvSpPr>
          <p:nvPr/>
        </p:nvSpPr>
        <p:spPr>
          <a:xfrm>
            <a:off x="2379406" y="1917290"/>
            <a:ext cx="7423355" cy="2735081"/>
          </a:xfrm>
          <a:prstGeom prst="rect">
            <a:avLst/>
          </a:prstGeom>
          <a:ln w="28575"/>
          <a:effectLst>
            <a:outerShdw blurRad="50800" dist="38100" dir="5400000" algn="t" rotWithShape="0">
              <a:prstClr val="black">
                <a:alpha val="40000"/>
              </a:prstClr>
            </a:outerShdw>
          </a:effectLst>
          <a:scene3d>
            <a:camera prst="obliqueBottomLeft"/>
            <a:lightRig rig="threePt" dir="t"/>
          </a:scene3d>
        </p:spPr>
        <p:txBody>
          <a:bodyPr vert="horz" lIns="91440" tIns="45720" rIns="91440" bIns="45720" rtlCol="0" anchor="b">
            <a:normAutofit fontScale="97500"/>
          </a:bodyPr>
          <a:lstStyle>
            <a:lvl1pPr algn="ctr" defTabSz="457200" rtl="0"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sz="2700" b="1" dirty="0">
                <a:latin typeface="Century Schoolbook" panose="02040604050505020304" pitchFamily="18" charset="0"/>
                <a:ea typeface="Times New Roman" panose="02020603050405020304" pitchFamily="18" charset="0"/>
                <a:cs typeface="Times New Roman" panose="02020603050405020304" pitchFamily="18" charset="0"/>
              </a:rPr>
              <a:t>Image Forgery Detection Based on Fusion of Lightweight Deep Learning Models</a:t>
            </a:r>
            <a:br>
              <a:rPr lang="en-IN" sz="1800" dirty="0">
                <a:latin typeface="Matura MT Script Capitals" panose="03020802060602070202" pitchFamily="66" charset="0"/>
                <a:ea typeface="Times New Roman" panose="02020603050405020304" pitchFamily="18" charset="0"/>
                <a:cs typeface="Times New Roman" panose="02020603050405020304" pitchFamily="18" charset="0"/>
              </a:rPr>
            </a:br>
            <a:endParaRPr lang="en-IN" dirty="0">
              <a:latin typeface="Matura MT Script Capitals" panose="03020802060602070202" pitchFamily="66" charset="0"/>
            </a:endParaRPr>
          </a:p>
        </p:txBody>
      </p:sp>
      <p:sp>
        <p:nvSpPr>
          <p:cNvPr id="13" name="Subtitle 7">
            <a:extLst>
              <a:ext uri="{FF2B5EF4-FFF2-40B4-BE49-F238E27FC236}">
                <a16:creationId xmlns:a16="http://schemas.microsoft.com/office/drawing/2014/main" id="{37ECF046-942A-AD59-F7F1-2E5D6E4BAFBE}"/>
              </a:ext>
            </a:extLst>
          </p:cNvPr>
          <p:cNvSpPr txBox="1">
            <a:spLocks/>
          </p:cNvSpPr>
          <p:nvPr/>
        </p:nvSpPr>
        <p:spPr>
          <a:xfrm>
            <a:off x="8344363" y="4652371"/>
            <a:ext cx="3642389" cy="2015843"/>
          </a:xfrm>
          <a:custGeom>
            <a:avLst/>
            <a:gdLst>
              <a:gd name="connsiteX0" fmla="*/ 0 w 3642389"/>
              <a:gd name="connsiteY0" fmla="*/ 0 h 2015843"/>
              <a:gd name="connsiteX1" fmla="*/ 483917 w 3642389"/>
              <a:gd name="connsiteY1" fmla="*/ 0 h 2015843"/>
              <a:gd name="connsiteX2" fmla="*/ 894987 w 3642389"/>
              <a:gd name="connsiteY2" fmla="*/ 0 h 2015843"/>
              <a:gd name="connsiteX3" fmla="*/ 1451752 w 3642389"/>
              <a:gd name="connsiteY3" fmla="*/ 0 h 2015843"/>
              <a:gd name="connsiteX4" fmla="*/ 1862822 w 3642389"/>
              <a:gd name="connsiteY4" fmla="*/ 0 h 2015843"/>
              <a:gd name="connsiteX5" fmla="*/ 2419587 w 3642389"/>
              <a:gd name="connsiteY5" fmla="*/ 0 h 2015843"/>
              <a:gd name="connsiteX6" fmla="*/ 2830657 w 3642389"/>
              <a:gd name="connsiteY6" fmla="*/ 0 h 2015843"/>
              <a:gd name="connsiteX7" fmla="*/ 3642389 w 3642389"/>
              <a:gd name="connsiteY7" fmla="*/ 0 h 2015843"/>
              <a:gd name="connsiteX8" fmla="*/ 3642389 w 3642389"/>
              <a:gd name="connsiteY8" fmla="*/ 483802 h 2015843"/>
              <a:gd name="connsiteX9" fmla="*/ 3642389 w 3642389"/>
              <a:gd name="connsiteY9" fmla="*/ 1007922 h 2015843"/>
              <a:gd name="connsiteX10" fmla="*/ 3642389 w 3642389"/>
              <a:gd name="connsiteY10" fmla="*/ 1471565 h 2015843"/>
              <a:gd name="connsiteX11" fmla="*/ 3642389 w 3642389"/>
              <a:gd name="connsiteY11" fmla="*/ 2015843 h 2015843"/>
              <a:gd name="connsiteX12" fmla="*/ 3158472 w 3642389"/>
              <a:gd name="connsiteY12" fmla="*/ 2015843 h 2015843"/>
              <a:gd name="connsiteX13" fmla="*/ 2747402 w 3642389"/>
              <a:gd name="connsiteY13" fmla="*/ 2015843 h 2015843"/>
              <a:gd name="connsiteX14" fmla="*/ 2299908 w 3642389"/>
              <a:gd name="connsiteY14" fmla="*/ 2015843 h 2015843"/>
              <a:gd name="connsiteX15" fmla="*/ 1888839 w 3642389"/>
              <a:gd name="connsiteY15" fmla="*/ 2015843 h 2015843"/>
              <a:gd name="connsiteX16" fmla="*/ 1368498 w 3642389"/>
              <a:gd name="connsiteY16" fmla="*/ 2015843 h 2015843"/>
              <a:gd name="connsiteX17" fmla="*/ 811732 w 3642389"/>
              <a:gd name="connsiteY17" fmla="*/ 2015843 h 2015843"/>
              <a:gd name="connsiteX18" fmla="*/ 0 w 3642389"/>
              <a:gd name="connsiteY18" fmla="*/ 2015843 h 2015843"/>
              <a:gd name="connsiteX19" fmla="*/ 0 w 3642389"/>
              <a:gd name="connsiteY19" fmla="*/ 1471565 h 2015843"/>
              <a:gd name="connsiteX20" fmla="*/ 0 w 3642389"/>
              <a:gd name="connsiteY20" fmla="*/ 967605 h 2015843"/>
              <a:gd name="connsiteX21" fmla="*/ 0 w 3642389"/>
              <a:gd name="connsiteY21" fmla="*/ 0 h 201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42389" h="2015843" fill="none" extrusionOk="0">
                <a:moveTo>
                  <a:pt x="0" y="0"/>
                </a:moveTo>
                <a:cubicBezTo>
                  <a:pt x="174524" y="-44464"/>
                  <a:pt x="278596" y="25061"/>
                  <a:pt x="483917" y="0"/>
                </a:cubicBezTo>
                <a:cubicBezTo>
                  <a:pt x="689238" y="-25061"/>
                  <a:pt x="787309" y="14876"/>
                  <a:pt x="894987" y="0"/>
                </a:cubicBezTo>
                <a:cubicBezTo>
                  <a:pt x="1002665" y="-14876"/>
                  <a:pt x="1292876" y="61647"/>
                  <a:pt x="1451752" y="0"/>
                </a:cubicBezTo>
                <a:cubicBezTo>
                  <a:pt x="1610629" y="-61647"/>
                  <a:pt x="1720087" y="13479"/>
                  <a:pt x="1862822" y="0"/>
                </a:cubicBezTo>
                <a:cubicBezTo>
                  <a:pt x="2005557" y="-13479"/>
                  <a:pt x="2293570" y="42104"/>
                  <a:pt x="2419587" y="0"/>
                </a:cubicBezTo>
                <a:cubicBezTo>
                  <a:pt x="2545605" y="-42104"/>
                  <a:pt x="2701543" y="49048"/>
                  <a:pt x="2830657" y="0"/>
                </a:cubicBezTo>
                <a:cubicBezTo>
                  <a:pt x="2959771" y="-49048"/>
                  <a:pt x="3285179" y="80374"/>
                  <a:pt x="3642389" y="0"/>
                </a:cubicBezTo>
                <a:cubicBezTo>
                  <a:pt x="3699682" y="155913"/>
                  <a:pt x="3612219" y="318468"/>
                  <a:pt x="3642389" y="483802"/>
                </a:cubicBezTo>
                <a:cubicBezTo>
                  <a:pt x="3672559" y="649136"/>
                  <a:pt x="3619747" y="855054"/>
                  <a:pt x="3642389" y="1007922"/>
                </a:cubicBezTo>
                <a:cubicBezTo>
                  <a:pt x="3665031" y="1160790"/>
                  <a:pt x="3634669" y="1358703"/>
                  <a:pt x="3642389" y="1471565"/>
                </a:cubicBezTo>
                <a:cubicBezTo>
                  <a:pt x="3650109" y="1584427"/>
                  <a:pt x="3632398" y="1792205"/>
                  <a:pt x="3642389" y="2015843"/>
                </a:cubicBezTo>
                <a:cubicBezTo>
                  <a:pt x="3516658" y="2029786"/>
                  <a:pt x="3328791" y="1982568"/>
                  <a:pt x="3158472" y="2015843"/>
                </a:cubicBezTo>
                <a:cubicBezTo>
                  <a:pt x="2988153" y="2049118"/>
                  <a:pt x="2876901" y="1987178"/>
                  <a:pt x="2747402" y="2015843"/>
                </a:cubicBezTo>
                <a:cubicBezTo>
                  <a:pt x="2617903" y="2044508"/>
                  <a:pt x="2456024" y="1995772"/>
                  <a:pt x="2299908" y="2015843"/>
                </a:cubicBezTo>
                <a:cubicBezTo>
                  <a:pt x="2143792" y="2035914"/>
                  <a:pt x="2087773" y="2009145"/>
                  <a:pt x="1888839" y="2015843"/>
                </a:cubicBezTo>
                <a:cubicBezTo>
                  <a:pt x="1689905" y="2022541"/>
                  <a:pt x="1494302" y="1983499"/>
                  <a:pt x="1368498" y="2015843"/>
                </a:cubicBezTo>
                <a:cubicBezTo>
                  <a:pt x="1242694" y="2048187"/>
                  <a:pt x="986735" y="1996057"/>
                  <a:pt x="811732" y="2015843"/>
                </a:cubicBezTo>
                <a:cubicBezTo>
                  <a:pt x="636729" y="2035629"/>
                  <a:pt x="381876" y="1931028"/>
                  <a:pt x="0" y="2015843"/>
                </a:cubicBezTo>
                <a:cubicBezTo>
                  <a:pt x="-17711" y="1816876"/>
                  <a:pt x="12855" y="1627872"/>
                  <a:pt x="0" y="1471565"/>
                </a:cubicBezTo>
                <a:cubicBezTo>
                  <a:pt x="-12855" y="1315258"/>
                  <a:pt x="44229" y="1201398"/>
                  <a:pt x="0" y="967605"/>
                </a:cubicBezTo>
                <a:cubicBezTo>
                  <a:pt x="-44229" y="733812"/>
                  <a:pt x="106582" y="379906"/>
                  <a:pt x="0" y="0"/>
                </a:cubicBezTo>
                <a:close/>
              </a:path>
              <a:path w="3642389" h="2015843" stroke="0" extrusionOk="0">
                <a:moveTo>
                  <a:pt x="0" y="0"/>
                </a:moveTo>
                <a:cubicBezTo>
                  <a:pt x="198813" y="-30005"/>
                  <a:pt x="245041" y="21743"/>
                  <a:pt x="411070" y="0"/>
                </a:cubicBezTo>
                <a:cubicBezTo>
                  <a:pt x="577099" y="-21743"/>
                  <a:pt x="693266" y="19677"/>
                  <a:pt x="858563" y="0"/>
                </a:cubicBezTo>
                <a:cubicBezTo>
                  <a:pt x="1023860" y="-19677"/>
                  <a:pt x="1138809" y="24072"/>
                  <a:pt x="1269633" y="0"/>
                </a:cubicBezTo>
                <a:cubicBezTo>
                  <a:pt x="1400457" y="-24072"/>
                  <a:pt x="1653746" y="12308"/>
                  <a:pt x="1753550" y="0"/>
                </a:cubicBezTo>
                <a:cubicBezTo>
                  <a:pt x="1853354" y="-12308"/>
                  <a:pt x="2101708" y="58889"/>
                  <a:pt x="2310315" y="0"/>
                </a:cubicBezTo>
                <a:cubicBezTo>
                  <a:pt x="2518922" y="-58889"/>
                  <a:pt x="2595848" y="19424"/>
                  <a:pt x="2794233" y="0"/>
                </a:cubicBezTo>
                <a:cubicBezTo>
                  <a:pt x="2992618" y="-19424"/>
                  <a:pt x="3361646" y="88546"/>
                  <a:pt x="3642389" y="0"/>
                </a:cubicBezTo>
                <a:cubicBezTo>
                  <a:pt x="3705415" y="234602"/>
                  <a:pt x="3602796" y="287263"/>
                  <a:pt x="3642389" y="544278"/>
                </a:cubicBezTo>
                <a:cubicBezTo>
                  <a:pt x="3681982" y="801293"/>
                  <a:pt x="3589877" y="975861"/>
                  <a:pt x="3642389" y="1088555"/>
                </a:cubicBezTo>
                <a:cubicBezTo>
                  <a:pt x="3694901" y="1201249"/>
                  <a:pt x="3638646" y="1809310"/>
                  <a:pt x="3642389" y="2015843"/>
                </a:cubicBezTo>
                <a:cubicBezTo>
                  <a:pt x="3467884" y="2055670"/>
                  <a:pt x="3192758" y="1989934"/>
                  <a:pt x="3049200" y="2015843"/>
                </a:cubicBezTo>
                <a:cubicBezTo>
                  <a:pt x="2905642" y="2041752"/>
                  <a:pt x="2636585" y="1960926"/>
                  <a:pt x="2492435" y="2015843"/>
                </a:cubicBezTo>
                <a:cubicBezTo>
                  <a:pt x="2348286" y="2070760"/>
                  <a:pt x="2168693" y="1988229"/>
                  <a:pt x="1935670" y="2015843"/>
                </a:cubicBezTo>
                <a:cubicBezTo>
                  <a:pt x="1702647" y="2043457"/>
                  <a:pt x="1620759" y="1997899"/>
                  <a:pt x="1451752" y="2015843"/>
                </a:cubicBezTo>
                <a:cubicBezTo>
                  <a:pt x="1282745" y="2033787"/>
                  <a:pt x="1160256" y="2012268"/>
                  <a:pt x="931411" y="2015843"/>
                </a:cubicBezTo>
                <a:cubicBezTo>
                  <a:pt x="702566" y="2019418"/>
                  <a:pt x="594802" y="2011321"/>
                  <a:pt x="483917" y="2015843"/>
                </a:cubicBezTo>
                <a:cubicBezTo>
                  <a:pt x="373032" y="2020365"/>
                  <a:pt x="190712" y="1968469"/>
                  <a:pt x="0" y="2015843"/>
                </a:cubicBezTo>
                <a:cubicBezTo>
                  <a:pt x="-4868" y="1824003"/>
                  <a:pt x="1069" y="1686492"/>
                  <a:pt x="0" y="1572358"/>
                </a:cubicBezTo>
                <a:cubicBezTo>
                  <a:pt x="-1069" y="1458225"/>
                  <a:pt x="40340" y="1232105"/>
                  <a:pt x="0" y="1068397"/>
                </a:cubicBezTo>
                <a:cubicBezTo>
                  <a:pt x="-40340" y="904689"/>
                  <a:pt x="15169" y="832684"/>
                  <a:pt x="0" y="604753"/>
                </a:cubicBezTo>
                <a:cubicBezTo>
                  <a:pt x="-15169" y="376822"/>
                  <a:pt x="47457" y="160421"/>
                  <a:pt x="0" y="0"/>
                </a:cubicBezTo>
                <a:close/>
              </a:path>
            </a:pathLst>
          </a:custGeom>
          <a:solidFill>
            <a:schemeClr val="accent4">
              <a:lumMod val="40000"/>
              <a:lumOff val="60000"/>
            </a:schemeClr>
          </a:solidFill>
          <a:ln>
            <a:solidFill>
              <a:schemeClr val="tx1"/>
            </a:solidFill>
            <a:extLst>
              <a:ext uri="{C807C97D-BFC1-408E-A445-0C87EB9F89A2}">
                <ask:lineSketchStyleProps xmlns:ask="http://schemas.microsoft.com/office/drawing/2018/sketchyshapes" sd="2543036545">
                  <a:prstGeom prst="rect">
                    <a:avLst/>
                  </a:prstGeom>
                  <ask:type>
                    <ask:lineSketchScribble/>
                  </ask:type>
                </ask:lineSketchStyleProps>
              </a:ext>
            </a:extLst>
          </a:ln>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lgn="l"/>
            <a:r>
              <a:rPr lang="en-IN" sz="1100" b="1" dirty="0">
                <a:solidFill>
                  <a:schemeClr val="tx2"/>
                </a:solidFill>
                <a:latin typeface="Arial Rounded MT Bold" panose="020F0704030504030204" pitchFamily="34" charset="0"/>
              </a:rPr>
              <a:t>PRESENTED</a:t>
            </a:r>
            <a:r>
              <a:rPr lang="en-IN" sz="1100" dirty="0">
                <a:solidFill>
                  <a:schemeClr val="tx2"/>
                </a:solidFill>
                <a:latin typeface="Arial Rounded MT Bold" panose="020F0704030504030204" pitchFamily="34" charset="0"/>
              </a:rPr>
              <a:t> </a:t>
            </a:r>
            <a:r>
              <a:rPr lang="en-IN" sz="1100" b="1" dirty="0">
                <a:solidFill>
                  <a:schemeClr val="tx2"/>
                </a:solidFill>
                <a:latin typeface="Arial Rounded MT Bold" panose="020F0704030504030204" pitchFamily="34" charset="0"/>
              </a:rPr>
              <a:t>BY</a:t>
            </a:r>
            <a:r>
              <a:rPr lang="en-IN" sz="1100" dirty="0">
                <a:solidFill>
                  <a:schemeClr val="tx2"/>
                </a:solidFill>
              </a:rPr>
              <a:t>:</a:t>
            </a:r>
          </a:p>
          <a:p>
            <a:pPr algn="l"/>
            <a:r>
              <a:rPr lang="en-IN" sz="1100" dirty="0">
                <a:latin typeface="Stencil" panose="040409050D0802020404" pitchFamily="82" charset="0"/>
              </a:rPr>
              <a:t> </a:t>
            </a:r>
            <a:r>
              <a:rPr lang="en-IN" sz="1100" dirty="0">
                <a:solidFill>
                  <a:schemeClr val="tx2"/>
                </a:solidFill>
                <a:latin typeface="Stencil" panose="040409050D0802020404" pitchFamily="82" charset="0"/>
              </a:rPr>
              <a:t>1. </a:t>
            </a:r>
            <a:r>
              <a:rPr lang="en-IN" sz="1100" dirty="0">
                <a:solidFill>
                  <a:schemeClr val="tx2"/>
                </a:solidFill>
                <a:latin typeface="Arial Rounded MT Bold" panose="020F0704030504030204" pitchFamily="34" charset="0"/>
              </a:rPr>
              <a:t>NAME</a:t>
            </a:r>
            <a:r>
              <a:rPr lang="en-IN" sz="1100" dirty="0">
                <a:solidFill>
                  <a:schemeClr val="tx2"/>
                </a:solidFill>
                <a:latin typeface="Stencil" panose="040409050D0802020404" pitchFamily="82" charset="0"/>
              </a:rPr>
              <a:t> </a:t>
            </a:r>
            <a:r>
              <a:rPr lang="en-IN" sz="1100" dirty="0">
                <a:solidFill>
                  <a:schemeClr val="tx2"/>
                </a:solidFill>
              </a:rPr>
              <a:t>     :  BATHULA AKHIL VARDHAN REDDY</a:t>
            </a:r>
          </a:p>
          <a:p>
            <a:pPr algn="l"/>
            <a:r>
              <a:rPr lang="en-IN" sz="1100" dirty="0">
                <a:solidFill>
                  <a:schemeClr val="tx2"/>
                </a:solidFill>
                <a:latin typeface="Arial Rounded MT Bold" panose="020F0704030504030204" pitchFamily="34" charset="0"/>
              </a:rPr>
              <a:t>     ROLLNO </a:t>
            </a:r>
            <a:r>
              <a:rPr lang="en-IN" sz="1100" dirty="0">
                <a:solidFill>
                  <a:schemeClr val="tx2"/>
                </a:solidFill>
              </a:rPr>
              <a:t> : 227R1A7373</a:t>
            </a:r>
          </a:p>
          <a:p>
            <a:pPr algn="l"/>
            <a:r>
              <a:rPr lang="en-IN" sz="1100" dirty="0">
                <a:solidFill>
                  <a:schemeClr val="tx2"/>
                </a:solidFill>
                <a:latin typeface="Stencil" panose="040409050D0802020404" pitchFamily="82" charset="0"/>
              </a:rPr>
              <a:t> 2. </a:t>
            </a:r>
            <a:r>
              <a:rPr lang="en-IN" sz="1100" dirty="0">
                <a:solidFill>
                  <a:schemeClr val="tx2"/>
                </a:solidFill>
                <a:latin typeface="Arial Rounded MT Bold" panose="020F0704030504030204" pitchFamily="34" charset="0"/>
              </a:rPr>
              <a:t>NAME</a:t>
            </a:r>
            <a:r>
              <a:rPr lang="en-IN" sz="1100" dirty="0">
                <a:solidFill>
                  <a:schemeClr val="tx2"/>
                </a:solidFill>
              </a:rPr>
              <a:t>      : BASUPALLY SATHWIK REDDY</a:t>
            </a:r>
          </a:p>
          <a:p>
            <a:pPr algn="l"/>
            <a:r>
              <a:rPr lang="en-IN" sz="1100" dirty="0">
                <a:solidFill>
                  <a:schemeClr val="tx2"/>
                </a:solidFill>
                <a:latin typeface="Arial Rounded MT Bold" panose="020F0704030504030204" pitchFamily="34" charset="0"/>
              </a:rPr>
              <a:t>     ROLLNO</a:t>
            </a:r>
            <a:r>
              <a:rPr lang="en-IN" sz="1100" dirty="0">
                <a:solidFill>
                  <a:schemeClr val="tx2"/>
                </a:solidFill>
              </a:rPr>
              <a:t>  : 227R1A7372</a:t>
            </a:r>
          </a:p>
          <a:p>
            <a:pPr algn="l"/>
            <a:r>
              <a:rPr lang="en-IN" sz="1100" dirty="0">
                <a:solidFill>
                  <a:schemeClr val="tx2"/>
                </a:solidFill>
                <a:latin typeface="Arial Rounded MT Bold" panose="020F0704030504030204" pitchFamily="34" charset="0"/>
              </a:rPr>
              <a:t>3. NAME       </a:t>
            </a:r>
            <a:r>
              <a:rPr lang="en-IN" sz="1100" dirty="0">
                <a:solidFill>
                  <a:schemeClr val="tx2"/>
                </a:solidFill>
              </a:rPr>
              <a:t>: BANOTH NARENDER</a:t>
            </a:r>
          </a:p>
          <a:p>
            <a:pPr algn="l"/>
            <a:r>
              <a:rPr lang="en-IN" sz="1100" dirty="0">
                <a:solidFill>
                  <a:schemeClr val="tx2"/>
                </a:solidFill>
                <a:latin typeface="Arial Rounded MT Bold" panose="020F0704030504030204" pitchFamily="34" charset="0"/>
              </a:rPr>
              <a:t>     ROLLNO   </a:t>
            </a:r>
            <a:r>
              <a:rPr lang="en-IN" sz="1100" dirty="0">
                <a:solidFill>
                  <a:schemeClr val="tx2"/>
                </a:solidFill>
              </a:rPr>
              <a:t>:227R1A7371</a:t>
            </a:r>
          </a:p>
          <a:p>
            <a:pPr algn="l"/>
            <a:endParaRPr lang="en-IN" sz="1100" dirty="0"/>
          </a:p>
        </p:txBody>
      </p:sp>
    </p:spTree>
    <p:extLst>
      <p:ext uri="{BB962C8B-B14F-4D97-AF65-F5344CB8AC3E}">
        <p14:creationId xmlns:p14="http://schemas.microsoft.com/office/powerpoint/2010/main" val="2409466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2B43C5-36DA-A2A7-BF86-03012E996950}"/>
              </a:ext>
            </a:extLst>
          </p:cNvPr>
          <p:cNvSpPr txBox="1"/>
          <p:nvPr/>
        </p:nvSpPr>
        <p:spPr>
          <a:xfrm>
            <a:off x="976745" y="789709"/>
            <a:ext cx="4748645" cy="523220"/>
          </a:xfrm>
          <a:prstGeom prst="rect">
            <a:avLst/>
          </a:prstGeom>
          <a:noFill/>
        </p:spPr>
        <p:txBody>
          <a:bodyPr wrap="square" rtlCol="0">
            <a:spAutoFit/>
          </a:bodyPr>
          <a:lstStyle/>
          <a:p>
            <a:r>
              <a:rPr lang="en-IN" sz="2800" b="1" dirty="0"/>
              <a:t>SEQUENCE DIAGRAM</a:t>
            </a:r>
          </a:p>
        </p:txBody>
      </p:sp>
      <p:pic>
        <p:nvPicPr>
          <p:cNvPr id="3" name="Graphic 2">
            <a:extLst>
              <a:ext uri="{FF2B5EF4-FFF2-40B4-BE49-F238E27FC236}">
                <a16:creationId xmlns:a16="http://schemas.microsoft.com/office/drawing/2014/main" id="{3CAFAD1F-6947-2BE2-6837-E3BD15656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7726" y="1312929"/>
            <a:ext cx="4442115" cy="4921616"/>
          </a:xfrm>
          <a:prstGeom prst="rect">
            <a:avLst/>
          </a:prstGeom>
        </p:spPr>
      </p:pic>
      <p:sp>
        <p:nvSpPr>
          <p:cNvPr id="5" name="TextBox 4">
            <a:extLst>
              <a:ext uri="{FF2B5EF4-FFF2-40B4-BE49-F238E27FC236}">
                <a16:creationId xmlns:a16="http://schemas.microsoft.com/office/drawing/2014/main" id="{E6E256C5-F38D-F741-D094-B5091C098AB5}"/>
              </a:ext>
            </a:extLst>
          </p:cNvPr>
          <p:cNvSpPr txBox="1"/>
          <p:nvPr/>
        </p:nvSpPr>
        <p:spPr>
          <a:xfrm>
            <a:off x="4695823" y="5865213"/>
            <a:ext cx="1645920" cy="369332"/>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192316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CEECCE8-7002-6800-4E9E-87F8F8C26F93}"/>
              </a:ext>
            </a:extLst>
          </p:cNvPr>
          <p:cNvGraphicFramePr/>
          <p:nvPr>
            <p:extLst>
              <p:ext uri="{D42A27DB-BD31-4B8C-83A1-F6EECF244321}">
                <p14:modId xmlns:p14="http://schemas.microsoft.com/office/powerpoint/2010/main" val="4094584621"/>
              </p:ext>
            </p:extLst>
          </p:nvPr>
        </p:nvGraphicFramePr>
        <p:xfrm>
          <a:off x="4606724" y="1010400"/>
          <a:ext cx="6386652" cy="4837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lowchart: Delay 2">
            <a:extLst>
              <a:ext uri="{FF2B5EF4-FFF2-40B4-BE49-F238E27FC236}">
                <a16:creationId xmlns:a16="http://schemas.microsoft.com/office/drawing/2014/main" id="{B3C7774F-7A12-F749-E7DD-5B9B40B62A12}"/>
              </a:ext>
            </a:extLst>
          </p:cNvPr>
          <p:cNvSpPr/>
          <p:nvPr/>
        </p:nvSpPr>
        <p:spPr>
          <a:xfrm>
            <a:off x="1782501" y="2630346"/>
            <a:ext cx="2141317" cy="1597306"/>
          </a:xfrm>
          <a:prstGeom prst="flowChartDelay">
            <a:avLst/>
          </a:prstGeom>
          <a:solidFill>
            <a:srgbClr val="E1BA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Algorithms</a:t>
            </a:r>
          </a:p>
        </p:txBody>
      </p:sp>
    </p:spTree>
    <p:extLst>
      <p:ext uri="{BB962C8B-B14F-4D97-AF65-F5344CB8AC3E}">
        <p14:creationId xmlns:p14="http://schemas.microsoft.com/office/powerpoint/2010/main" val="2928414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745E0C2-01EC-B080-2670-671540CBCB7C}"/>
              </a:ext>
            </a:extLst>
          </p:cNvPr>
          <p:cNvCxnSpPr/>
          <p:nvPr/>
        </p:nvCxnSpPr>
        <p:spPr>
          <a:xfrm>
            <a:off x="625033" y="1226916"/>
            <a:ext cx="10903352"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6DFCCDA5-E1C4-B989-191A-681D63607182}"/>
              </a:ext>
            </a:extLst>
          </p:cNvPr>
          <p:cNvSpPr txBox="1"/>
          <p:nvPr/>
        </p:nvSpPr>
        <p:spPr>
          <a:xfrm>
            <a:off x="4560424" y="703696"/>
            <a:ext cx="4120589" cy="523220"/>
          </a:xfrm>
          <a:prstGeom prst="rect">
            <a:avLst/>
          </a:prstGeom>
          <a:noFill/>
        </p:spPr>
        <p:txBody>
          <a:bodyPr wrap="square" rtlCol="0">
            <a:spAutoFit/>
          </a:bodyPr>
          <a:lstStyle/>
          <a:p>
            <a:r>
              <a:rPr lang="en-IN" sz="2800" b="1" dirty="0"/>
              <a:t>Dataset Description</a:t>
            </a:r>
          </a:p>
        </p:txBody>
      </p:sp>
      <p:sp>
        <p:nvSpPr>
          <p:cNvPr id="5" name="TextBox 4">
            <a:extLst>
              <a:ext uri="{FF2B5EF4-FFF2-40B4-BE49-F238E27FC236}">
                <a16:creationId xmlns:a16="http://schemas.microsoft.com/office/drawing/2014/main" id="{E9C320A0-C14F-070B-0356-108DA2B0A8EA}"/>
              </a:ext>
            </a:extLst>
          </p:cNvPr>
          <p:cNvSpPr txBox="1"/>
          <p:nvPr/>
        </p:nvSpPr>
        <p:spPr>
          <a:xfrm>
            <a:off x="972273" y="1724628"/>
            <a:ext cx="3391383" cy="2372809"/>
          </a:xfrm>
          <a:prstGeom prst="rect">
            <a:avLst/>
          </a:prstGeom>
          <a:noFill/>
        </p:spPr>
        <p:txBody>
          <a:bodyPr wrap="square" rtlCol="0">
            <a:spAutoFit/>
          </a:bodyPr>
          <a:lstStyle/>
          <a:p>
            <a:endParaRPr lang="en-IN" dirty="0"/>
          </a:p>
        </p:txBody>
      </p:sp>
      <p:pic>
        <p:nvPicPr>
          <p:cNvPr id="6" name="Picture 2">
            <a:extLst>
              <a:ext uri="{FF2B5EF4-FFF2-40B4-BE49-F238E27FC236}">
                <a16:creationId xmlns:a16="http://schemas.microsoft.com/office/drawing/2014/main" id="{DB683AE5-F7F4-E4E6-FC8E-BE658BF0B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18" y="1416675"/>
            <a:ext cx="4722262" cy="31968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86E72F02-7BC5-3803-4D06-C78A2D4ED35F}"/>
              </a:ext>
            </a:extLst>
          </p:cNvPr>
          <p:cNvCxnSpPr/>
          <p:nvPr/>
        </p:nvCxnSpPr>
        <p:spPr>
          <a:xfrm>
            <a:off x="5928038" y="1237858"/>
            <a:ext cx="0" cy="498868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90CD4C2F-034C-DCA9-0512-0A262B6218D6}"/>
              </a:ext>
            </a:extLst>
          </p:cNvPr>
          <p:cNvSpPr txBox="1"/>
          <p:nvPr/>
        </p:nvSpPr>
        <p:spPr>
          <a:xfrm>
            <a:off x="869718" y="4813483"/>
            <a:ext cx="4911321" cy="1477328"/>
          </a:xfrm>
          <a:prstGeom prst="rect">
            <a:avLst/>
          </a:prstGeom>
          <a:noFill/>
        </p:spPr>
        <p:txBody>
          <a:bodyPr wrap="square" rtlCol="0">
            <a:spAutoFit/>
          </a:bodyPr>
          <a:lstStyle/>
          <a:p>
            <a:pPr algn="just"/>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above screen in </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folder we have 2 folders where one contains original images and other folder contains TAMPER or FORGE images and lets go inside any folder to view its images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just"/>
            <a:endParaRPr lang="en-IN" dirty="0"/>
          </a:p>
        </p:txBody>
      </p:sp>
      <p:pic>
        <p:nvPicPr>
          <p:cNvPr id="11" name="Picture 10">
            <a:extLst>
              <a:ext uri="{FF2B5EF4-FFF2-40B4-BE49-F238E27FC236}">
                <a16:creationId xmlns:a16="http://schemas.microsoft.com/office/drawing/2014/main" id="{3A6797D2-BFA5-5FB3-3764-887C31C71ADB}"/>
              </a:ext>
            </a:extLst>
          </p:cNvPr>
          <p:cNvPicPr>
            <a:picLocks noChangeAspect="1"/>
          </p:cNvPicPr>
          <p:nvPr/>
        </p:nvPicPr>
        <p:blipFill>
          <a:blip r:embed="rId3"/>
          <a:stretch>
            <a:fillRect/>
          </a:stretch>
        </p:blipFill>
        <p:spPr>
          <a:xfrm>
            <a:off x="6096000" y="1416675"/>
            <a:ext cx="5226282" cy="3093527"/>
          </a:xfrm>
          <a:prstGeom prst="rect">
            <a:avLst/>
          </a:prstGeom>
        </p:spPr>
      </p:pic>
      <p:sp>
        <p:nvSpPr>
          <p:cNvPr id="12" name="TextBox 11">
            <a:extLst>
              <a:ext uri="{FF2B5EF4-FFF2-40B4-BE49-F238E27FC236}">
                <a16:creationId xmlns:a16="http://schemas.microsoft.com/office/drawing/2014/main" id="{199A506D-B485-F9BB-E409-E2225B254DBB}"/>
              </a:ext>
            </a:extLst>
          </p:cNvPr>
          <p:cNvSpPr txBox="1"/>
          <p:nvPr/>
        </p:nvSpPr>
        <p:spPr>
          <a:xfrm>
            <a:off x="6263963" y="4909000"/>
            <a:ext cx="4338317" cy="1064650"/>
          </a:xfrm>
          <a:prstGeom prst="rect">
            <a:avLst/>
          </a:prstGeom>
          <a:noFill/>
        </p:spPr>
        <p:txBody>
          <a:bodyPr wrap="square" rtlCol="0">
            <a:spAutoFit/>
          </a:bodyPr>
          <a:lstStyle/>
          <a:p>
            <a:pPr marL="0" marR="0" lvl="0" indent="0" algn="just" defTabSz="457200" rtl="0" eaLnBrk="1" fontAlgn="auto" latinLnBrk="0" hangingPunct="1">
              <a:lnSpc>
                <a:spcPct val="107000"/>
              </a:lnSpc>
              <a:spcBef>
                <a:spcPts val="0"/>
              </a:spcBef>
              <a:spcAft>
                <a:spcPts val="80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So by using above images we will train all algorithms and calculate their performances</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8834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4544B-121E-D46D-318C-A2AB2889963E}"/>
              </a:ext>
            </a:extLst>
          </p:cNvPr>
          <p:cNvSpPr>
            <a:spLocks noChangeArrowheads="1"/>
          </p:cNvSpPr>
          <p:nvPr/>
        </p:nvSpPr>
        <p:spPr bwMode="auto">
          <a:xfrm>
            <a:off x="826076" y="8384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run project double click on </a:t>
            </a: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run.bat</a:t>
            </a: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file to get below output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13B37EE4-768C-8125-A658-A14B7F709E03}"/>
              </a:ext>
            </a:extLst>
          </p:cNvPr>
          <p:cNvSpPr txBox="1"/>
          <p:nvPr/>
        </p:nvSpPr>
        <p:spPr>
          <a:xfrm rot="10800000" flipV="1">
            <a:off x="904008" y="4785013"/>
            <a:ext cx="4717474" cy="64633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above screen click on </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Upload Dataset</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button to upload dataset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7" name="Straight Connector 6">
            <a:extLst>
              <a:ext uri="{FF2B5EF4-FFF2-40B4-BE49-F238E27FC236}">
                <a16:creationId xmlns:a16="http://schemas.microsoft.com/office/drawing/2014/main" id="{448AF983-BBFA-79EE-9D9B-93839684C232}"/>
              </a:ext>
            </a:extLst>
          </p:cNvPr>
          <p:cNvCxnSpPr/>
          <p:nvPr/>
        </p:nvCxnSpPr>
        <p:spPr>
          <a:xfrm>
            <a:off x="6096000" y="665018"/>
            <a:ext cx="86591" cy="5631873"/>
          </a:xfrm>
          <a:prstGeom prst="line">
            <a:avLst/>
          </a:prstGeom>
        </p:spPr>
        <p:style>
          <a:lnRef idx="3">
            <a:schemeClr val="accent3"/>
          </a:lnRef>
          <a:fillRef idx="0">
            <a:schemeClr val="accent3"/>
          </a:fillRef>
          <a:effectRef idx="2">
            <a:schemeClr val="accent3"/>
          </a:effectRef>
          <a:fontRef idx="minor">
            <a:schemeClr val="tx1"/>
          </a:fontRef>
        </p:style>
      </p:cxnSp>
      <p:sp>
        <p:nvSpPr>
          <p:cNvPr id="10" name="Rectangle 9">
            <a:extLst>
              <a:ext uri="{FF2B5EF4-FFF2-40B4-BE49-F238E27FC236}">
                <a16:creationId xmlns:a16="http://schemas.microsoft.com/office/drawing/2014/main" id="{7A24A1AF-8E21-0BE1-5AEC-E0B16E473E10}"/>
              </a:ext>
            </a:extLst>
          </p:cNvPr>
          <p:cNvSpPr>
            <a:spLocks noChangeArrowheads="1"/>
          </p:cNvSpPr>
          <p:nvPr/>
        </p:nvSpPr>
        <p:spPr bwMode="auto">
          <a:xfrm flipV="1">
            <a:off x="12390607" y="8101851"/>
            <a:ext cx="38310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
        <p:nvSpPr>
          <p:cNvPr id="11" name="TextBox 10">
            <a:extLst>
              <a:ext uri="{FF2B5EF4-FFF2-40B4-BE49-F238E27FC236}">
                <a16:creationId xmlns:a16="http://schemas.microsoft.com/office/drawing/2014/main" id="{E393A1F4-1EB5-D9F0-1B25-A11C3953B298}"/>
              </a:ext>
            </a:extLst>
          </p:cNvPr>
          <p:cNvSpPr txBox="1"/>
          <p:nvPr/>
        </p:nvSpPr>
        <p:spPr>
          <a:xfrm>
            <a:off x="6373144" y="2978179"/>
            <a:ext cx="4807531" cy="772519"/>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screen selecting and uploading ‘Dataset’ folder and then click on ‘Select Folder’ button to load dataset and get below output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6331523-6642-1B15-93D3-0B4C1EF25478}"/>
              </a:ext>
            </a:extLst>
          </p:cNvPr>
          <p:cNvSpPr txBox="1"/>
          <p:nvPr/>
        </p:nvSpPr>
        <p:spPr>
          <a:xfrm>
            <a:off x="6182591" y="5670158"/>
            <a:ext cx="5502850" cy="461665"/>
          </a:xfrm>
          <a:prstGeom prst="rect">
            <a:avLst/>
          </a:prstGeom>
          <a:noFill/>
        </p:spPr>
        <p:txBody>
          <a:bodyPr wrap="square">
            <a:spAutoFit/>
          </a:bodyPr>
          <a:lstStyle/>
          <a:p>
            <a:r>
              <a:rPr lang="en-IN" sz="1200" dirty="0">
                <a:effectLst/>
                <a:latin typeface="Times New Roman" panose="02020603050405020304" pitchFamily="18" charset="0"/>
                <a:ea typeface="Calibri" panose="020F0502020204030204" pitchFamily="34" charset="0"/>
              </a:rPr>
              <a:t>In above screen dataset loaded and now click on ‘Preprocess Dataset’ button to read all images and normalize them and get below output</a:t>
            </a:r>
            <a:endParaRPr lang="en-IN" sz="1200" dirty="0"/>
          </a:p>
        </p:txBody>
      </p:sp>
      <p:pic>
        <p:nvPicPr>
          <p:cNvPr id="17" name="Picture 16">
            <a:extLst>
              <a:ext uri="{FF2B5EF4-FFF2-40B4-BE49-F238E27FC236}">
                <a16:creationId xmlns:a16="http://schemas.microsoft.com/office/drawing/2014/main" id="{4161F8B5-205D-2889-17B6-1F72EE0182D7}"/>
              </a:ext>
            </a:extLst>
          </p:cNvPr>
          <p:cNvPicPr>
            <a:picLocks noChangeAspect="1"/>
          </p:cNvPicPr>
          <p:nvPr/>
        </p:nvPicPr>
        <p:blipFill>
          <a:blip r:embed="rId2"/>
          <a:stretch>
            <a:fillRect/>
          </a:stretch>
        </p:blipFill>
        <p:spPr>
          <a:xfrm>
            <a:off x="904007" y="1242141"/>
            <a:ext cx="4994619" cy="2882819"/>
          </a:xfrm>
          <a:prstGeom prst="rect">
            <a:avLst/>
          </a:prstGeom>
        </p:spPr>
      </p:pic>
      <p:pic>
        <p:nvPicPr>
          <p:cNvPr id="19" name="Picture 18">
            <a:extLst>
              <a:ext uri="{FF2B5EF4-FFF2-40B4-BE49-F238E27FC236}">
                <a16:creationId xmlns:a16="http://schemas.microsoft.com/office/drawing/2014/main" id="{58E0E19F-1D4D-78D2-D99C-F09EEFE2B6CA}"/>
              </a:ext>
            </a:extLst>
          </p:cNvPr>
          <p:cNvPicPr>
            <a:picLocks noChangeAspect="1"/>
          </p:cNvPicPr>
          <p:nvPr/>
        </p:nvPicPr>
        <p:blipFill>
          <a:blip r:embed="rId3"/>
          <a:stretch>
            <a:fillRect/>
          </a:stretch>
        </p:blipFill>
        <p:spPr>
          <a:xfrm>
            <a:off x="6297455" y="743852"/>
            <a:ext cx="5068469" cy="2119885"/>
          </a:xfrm>
          <a:prstGeom prst="rect">
            <a:avLst/>
          </a:prstGeom>
        </p:spPr>
      </p:pic>
      <p:pic>
        <p:nvPicPr>
          <p:cNvPr id="24" name="Picture 23">
            <a:extLst>
              <a:ext uri="{FF2B5EF4-FFF2-40B4-BE49-F238E27FC236}">
                <a16:creationId xmlns:a16="http://schemas.microsoft.com/office/drawing/2014/main" id="{D1AEC354-086F-A9DF-7827-FDA29008106F}"/>
              </a:ext>
            </a:extLst>
          </p:cNvPr>
          <p:cNvPicPr>
            <a:picLocks noChangeAspect="1"/>
          </p:cNvPicPr>
          <p:nvPr/>
        </p:nvPicPr>
        <p:blipFill>
          <a:blip r:embed="rId4"/>
          <a:stretch>
            <a:fillRect/>
          </a:stretch>
        </p:blipFill>
        <p:spPr>
          <a:xfrm>
            <a:off x="6379964" y="3760859"/>
            <a:ext cx="4985959" cy="1909299"/>
          </a:xfrm>
          <a:prstGeom prst="rect">
            <a:avLst/>
          </a:prstGeom>
        </p:spPr>
      </p:pic>
    </p:spTree>
    <p:extLst>
      <p:ext uri="{BB962C8B-B14F-4D97-AF65-F5344CB8AC3E}">
        <p14:creationId xmlns:p14="http://schemas.microsoft.com/office/powerpoint/2010/main" val="747953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68A91-B0AD-3852-EDDB-1F9E4A0CE279}"/>
              </a:ext>
            </a:extLst>
          </p:cNvPr>
          <p:cNvSpPr txBox="1"/>
          <p:nvPr/>
        </p:nvSpPr>
        <p:spPr>
          <a:xfrm>
            <a:off x="979695" y="2720379"/>
            <a:ext cx="3810515" cy="1003031"/>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screen all images are processed and to check images loaded properly I am displaying one sample image and now close above image to get below output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0E06DBD-5820-955A-0C93-E3FA0D2BE20F}"/>
              </a:ext>
            </a:extLst>
          </p:cNvPr>
          <p:cNvSpPr txBox="1"/>
          <p:nvPr/>
        </p:nvSpPr>
        <p:spPr>
          <a:xfrm rot="10800000" flipV="1">
            <a:off x="613064" y="5277895"/>
            <a:ext cx="4873336" cy="1003031"/>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screen we can see dataset contains 220 images and all images are processed and now click on ‘Generate Fine Tune Fusion Model’ button to train all algorithms and then extract features from them and then calculate their accuracy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7EC9CE1-545C-C6C0-EACA-4F608E93B598}"/>
              </a:ext>
            </a:extLst>
          </p:cNvPr>
          <p:cNvSpPr txBox="1"/>
          <p:nvPr/>
        </p:nvSpPr>
        <p:spPr>
          <a:xfrm>
            <a:off x="5832701" y="2458148"/>
            <a:ext cx="5379604" cy="1401987"/>
          </a:xfrm>
          <a:prstGeom prst="rect">
            <a:avLst/>
          </a:prstGeom>
          <a:noFill/>
        </p:spPr>
        <p:txBody>
          <a:bodyPr wrap="square">
            <a:spAutoFit/>
          </a:bodyPr>
          <a:lstStyle/>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above screen we can see accuracy of all 3 algorithms and then in last line we can see from all 3 algorithms application extracted 576 features and now click on ‘Run SVM on Fine Tune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Featurces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to train SVM with extracted features and get its accuracy as fusion model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CE511EB3-C05A-16C3-BAB0-0F642B033E81}"/>
              </a:ext>
            </a:extLst>
          </p:cNvPr>
          <p:cNvPicPr>
            <a:picLocks noChangeAspect="1"/>
          </p:cNvPicPr>
          <p:nvPr/>
        </p:nvPicPr>
        <p:blipFill>
          <a:blip r:embed="rId2"/>
          <a:stretch>
            <a:fillRect/>
          </a:stretch>
        </p:blipFill>
        <p:spPr>
          <a:xfrm>
            <a:off x="807089" y="586721"/>
            <a:ext cx="4705825" cy="2108311"/>
          </a:xfrm>
          <a:prstGeom prst="rect">
            <a:avLst/>
          </a:prstGeom>
        </p:spPr>
      </p:pic>
      <p:pic>
        <p:nvPicPr>
          <p:cNvPr id="12" name="Picture 11">
            <a:extLst>
              <a:ext uri="{FF2B5EF4-FFF2-40B4-BE49-F238E27FC236}">
                <a16:creationId xmlns:a16="http://schemas.microsoft.com/office/drawing/2014/main" id="{E3BCE2C0-96C9-4688-067F-D81A0DFD62DB}"/>
              </a:ext>
            </a:extLst>
          </p:cNvPr>
          <p:cNvPicPr>
            <a:picLocks noChangeAspect="1"/>
          </p:cNvPicPr>
          <p:nvPr/>
        </p:nvPicPr>
        <p:blipFill>
          <a:blip r:embed="rId3"/>
          <a:stretch>
            <a:fillRect/>
          </a:stretch>
        </p:blipFill>
        <p:spPr>
          <a:xfrm>
            <a:off x="807088" y="3659004"/>
            <a:ext cx="4705825" cy="1683297"/>
          </a:xfrm>
          <a:prstGeom prst="rect">
            <a:avLst/>
          </a:prstGeom>
        </p:spPr>
      </p:pic>
      <p:pic>
        <p:nvPicPr>
          <p:cNvPr id="14" name="Picture 13">
            <a:extLst>
              <a:ext uri="{FF2B5EF4-FFF2-40B4-BE49-F238E27FC236}">
                <a16:creationId xmlns:a16="http://schemas.microsoft.com/office/drawing/2014/main" id="{B8887AB1-69CB-D937-5CE3-53E0B271478E}"/>
              </a:ext>
            </a:extLst>
          </p:cNvPr>
          <p:cNvPicPr>
            <a:picLocks noChangeAspect="1"/>
          </p:cNvPicPr>
          <p:nvPr/>
        </p:nvPicPr>
        <p:blipFill>
          <a:blip r:embed="rId4"/>
          <a:stretch>
            <a:fillRect/>
          </a:stretch>
        </p:blipFill>
        <p:spPr>
          <a:xfrm>
            <a:off x="5729244" y="586722"/>
            <a:ext cx="5655667" cy="2229216"/>
          </a:xfrm>
          <a:prstGeom prst="rect">
            <a:avLst/>
          </a:prstGeom>
        </p:spPr>
      </p:pic>
      <p:pic>
        <p:nvPicPr>
          <p:cNvPr id="17" name="Picture 16">
            <a:extLst>
              <a:ext uri="{FF2B5EF4-FFF2-40B4-BE49-F238E27FC236}">
                <a16:creationId xmlns:a16="http://schemas.microsoft.com/office/drawing/2014/main" id="{E54FC562-43B1-DB79-9743-A6DC43F9D3E1}"/>
              </a:ext>
            </a:extLst>
          </p:cNvPr>
          <p:cNvPicPr>
            <a:picLocks noChangeAspect="1"/>
          </p:cNvPicPr>
          <p:nvPr/>
        </p:nvPicPr>
        <p:blipFill>
          <a:blip r:embed="rId5"/>
          <a:stretch>
            <a:fillRect/>
          </a:stretch>
        </p:blipFill>
        <p:spPr>
          <a:xfrm>
            <a:off x="5832701" y="3818207"/>
            <a:ext cx="5455059" cy="2382309"/>
          </a:xfrm>
          <a:prstGeom prst="rect">
            <a:avLst/>
          </a:prstGeom>
        </p:spPr>
      </p:pic>
    </p:spTree>
    <p:extLst>
      <p:ext uri="{BB962C8B-B14F-4D97-AF65-F5344CB8AC3E}">
        <p14:creationId xmlns:p14="http://schemas.microsoft.com/office/powerpoint/2010/main" val="3763723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73A2D-B842-B464-2F2C-2C4F9CF4112B}"/>
              </a:ext>
            </a:extLst>
          </p:cNvPr>
          <p:cNvSpPr txBox="1"/>
          <p:nvPr/>
        </p:nvSpPr>
        <p:spPr>
          <a:xfrm>
            <a:off x="711200" y="589870"/>
            <a:ext cx="4643120" cy="1854995"/>
          </a:xfrm>
          <a:prstGeom prst="rect">
            <a:avLst/>
          </a:prstGeom>
          <a:noFill/>
        </p:spPr>
        <p:txBody>
          <a:bodyPr wrap="square" rtlCol="0">
            <a:spAutoFit/>
          </a:bodyPr>
          <a:lstStyle/>
          <a:p>
            <a:pPr marL="0" marR="0" lvl="0" indent="0" algn="just" defTabSz="457200" rtl="0" eaLnBrk="1" fontAlgn="auto" latinLnBrk="0" hangingPunct="1">
              <a:lnSpc>
                <a:spcPct val="107000"/>
              </a:lnSpc>
              <a:spcBef>
                <a:spcPts val="0"/>
              </a:spcBef>
              <a:spcAft>
                <a:spcPts val="80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In above screen with Fine tune SVM fusion model we got 95% accuracy and in confusion matrix graph x-axis represents PREDICTED LABELS and y-axis represent TRUE labels and we can see both X and Y boxes contains more number of correctly prediction classes. Now click upload image to get below </a:t>
            </a:r>
            <a:r>
              <a:rPr kumimoji="0" lang="en-IN" sz="1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ouput</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3997B173-2871-C214-A4C6-E663F21129F1}"/>
              </a:ext>
            </a:extLst>
          </p:cNvPr>
          <p:cNvPicPr>
            <a:picLocks noChangeAspect="1"/>
          </p:cNvPicPr>
          <p:nvPr/>
        </p:nvPicPr>
        <p:blipFill>
          <a:blip r:embed="rId2"/>
          <a:stretch>
            <a:fillRect/>
          </a:stretch>
        </p:blipFill>
        <p:spPr>
          <a:xfrm>
            <a:off x="762000" y="1982187"/>
            <a:ext cx="4724400" cy="1939573"/>
          </a:xfrm>
          <a:prstGeom prst="rect">
            <a:avLst/>
          </a:prstGeom>
        </p:spPr>
      </p:pic>
      <p:sp>
        <p:nvSpPr>
          <p:cNvPr id="6" name="TextBox 5">
            <a:extLst>
              <a:ext uri="{FF2B5EF4-FFF2-40B4-BE49-F238E27FC236}">
                <a16:creationId xmlns:a16="http://schemas.microsoft.com/office/drawing/2014/main" id="{2D45F875-9B95-6E9C-1B31-5673A6F60950}"/>
              </a:ext>
            </a:extLst>
          </p:cNvPr>
          <p:cNvSpPr txBox="1"/>
          <p:nvPr/>
        </p:nvSpPr>
        <p:spPr>
          <a:xfrm>
            <a:off x="762000" y="3921760"/>
            <a:ext cx="4460240" cy="461665"/>
          </a:xfrm>
          <a:prstGeom prst="rect">
            <a:avLst/>
          </a:prstGeom>
          <a:noFill/>
        </p:spPr>
        <p:txBody>
          <a:bodyPr wrap="square" rtlCol="0">
            <a:spAutoFit/>
          </a:bodyPr>
          <a:lstStyle/>
          <a:p>
            <a:r>
              <a:rPr lang="en-IN" sz="1200" dirty="0"/>
              <a:t>Select the image from data we upload to check </a:t>
            </a:r>
            <a:r>
              <a:rPr lang="en-IN" sz="1200" dirty="0" err="1"/>
              <a:t>wheather</a:t>
            </a:r>
            <a:r>
              <a:rPr lang="en-IN" sz="1200" dirty="0"/>
              <a:t> the image is </a:t>
            </a:r>
            <a:r>
              <a:rPr lang="en-IN" sz="1200" dirty="0" err="1"/>
              <a:t>fogery</a:t>
            </a:r>
            <a:r>
              <a:rPr lang="en-IN" sz="1200" dirty="0"/>
              <a:t> or not. After selecting you will get following output.</a:t>
            </a:r>
          </a:p>
        </p:txBody>
      </p:sp>
      <p:pic>
        <p:nvPicPr>
          <p:cNvPr id="9" name="Picture 8">
            <a:extLst>
              <a:ext uri="{FF2B5EF4-FFF2-40B4-BE49-F238E27FC236}">
                <a16:creationId xmlns:a16="http://schemas.microsoft.com/office/drawing/2014/main" id="{5453205F-8D5A-6D00-889C-FB066DFC4295}"/>
              </a:ext>
            </a:extLst>
          </p:cNvPr>
          <p:cNvPicPr>
            <a:picLocks noChangeAspect="1"/>
          </p:cNvPicPr>
          <p:nvPr/>
        </p:nvPicPr>
        <p:blipFill>
          <a:blip r:embed="rId3"/>
          <a:stretch>
            <a:fillRect/>
          </a:stretch>
        </p:blipFill>
        <p:spPr>
          <a:xfrm>
            <a:off x="711201" y="4383425"/>
            <a:ext cx="4775200" cy="1816657"/>
          </a:xfrm>
          <a:prstGeom prst="rect">
            <a:avLst/>
          </a:prstGeom>
        </p:spPr>
      </p:pic>
      <p:sp>
        <p:nvSpPr>
          <p:cNvPr id="10" name="TextBox 9">
            <a:extLst>
              <a:ext uri="{FF2B5EF4-FFF2-40B4-BE49-F238E27FC236}">
                <a16:creationId xmlns:a16="http://schemas.microsoft.com/office/drawing/2014/main" id="{8A1665EB-27ED-2BD7-6511-5FCCB765D6B8}"/>
              </a:ext>
            </a:extLst>
          </p:cNvPr>
          <p:cNvSpPr txBox="1"/>
          <p:nvPr/>
        </p:nvSpPr>
        <p:spPr>
          <a:xfrm>
            <a:off x="5678293" y="711200"/>
            <a:ext cx="5406267" cy="307777"/>
          </a:xfrm>
          <a:prstGeom prst="rect">
            <a:avLst/>
          </a:prstGeom>
          <a:noFill/>
        </p:spPr>
        <p:txBody>
          <a:bodyPr wrap="square" rtlCol="0">
            <a:spAutoFit/>
          </a:bodyPr>
          <a:lstStyle/>
          <a:p>
            <a:r>
              <a:rPr lang="en-IN" sz="1400" dirty="0"/>
              <a:t>Now click on the performance metrics to get below output</a:t>
            </a:r>
          </a:p>
        </p:txBody>
      </p:sp>
      <p:pic>
        <p:nvPicPr>
          <p:cNvPr id="13" name="Picture 12">
            <a:extLst>
              <a:ext uri="{FF2B5EF4-FFF2-40B4-BE49-F238E27FC236}">
                <a16:creationId xmlns:a16="http://schemas.microsoft.com/office/drawing/2014/main" id="{DBFABCA1-F1C7-D341-CA46-6D63FD77CB6B}"/>
              </a:ext>
            </a:extLst>
          </p:cNvPr>
          <p:cNvPicPr>
            <a:picLocks noChangeAspect="1"/>
          </p:cNvPicPr>
          <p:nvPr/>
        </p:nvPicPr>
        <p:blipFill>
          <a:blip r:embed="rId4"/>
          <a:stretch>
            <a:fillRect/>
          </a:stretch>
        </p:blipFill>
        <p:spPr>
          <a:xfrm>
            <a:off x="6008388" y="1018977"/>
            <a:ext cx="5187932" cy="2206372"/>
          </a:xfrm>
          <a:prstGeom prst="rect">
            <a:avLst/>
          </a:prstGeom>
        </p:spPr>
      </p:pic>
      <p:sp>
        <p:nvSpPr>
          <p:cNvPr id="14" name="TextBox 13">
            <a:extLst>
              <a:ext uri="{FF2B5EF4-FFF2-40B4-BE49-F238E27FC236}">
                <a16:creationId xmlns:a16="http://schemas.microsoft.com/office/drawing/2014/main" id="{4A7114D5-510E-ACE4-0A63-283403840CC8}"/>
              </a:ext>
            </a:extLst>
          </p:cNvPr>
          <p:cNvSpPr txBox="1"/>
          <p:nvPr/>
        </p:nvSpPr>
        <p:spPr>
          <a:xfrm>
            <a:off x="5923280" y="3352702"/>
            <a:ext cx="5506720" cy="2893100"/>
          </a:xfrm>
          <a:prstGeom prst="rect">
            <a:avLst/>
          </a:prstGeom>
          <a:noFill/>
        </p:spPr>
        <p:txBody>
          <a:bodyPr wrap="square" rtlCol="0">
            <a:spAutoFit/>
          </a:bodyPr>
          <a:lstStyle/>
          <a:p>
            <a:r>
              <a:rPr lang="en-IN" sz="1400" dirty="0"/>
              <a:t>We will get </a:t>
            </a:r>
            <a:r>
              <a:rPr lang="en-US" sz="1400" dirty="0"/>
              <a:t>Average Accuracy, Average Precision, Average Recall and Average F1 Score of 3 algorithm</a:t>
            </a:r>
            <a:br>
              <a:rPr lang="en-US" sz="1400" dirty="0"/>
            </a:br>
            <a:r>
              <a:rPr lang="en-US" sz="1400" b="1" dirty="0"/>
              <a:t>Accuracy :- </a:t>
            </a:r>
            <a:r>
              <a:rPr lang="en-US" sz="1400" dirty="0"/>
              <a:t>Accuracy measures the proportion of correct predictions among the total number of predictions made by a model.</a:t>
            </a:r>
          </a:p>
          <a:p>
            <a:br>
              <a:rPr lang="en-US" sz="1400" dirty="0"/>
            </a:br>
            <a:r>
              <a:rPr lang="en-US" sz="1400" b="1" dirty="0"/>
              <a:t>Precision:- </a:t>
            </a:r>
            <a:r>
              <a:rPr lang="en-US" sz="1400" dirty="0"/>
              <a:t>Precision is the ratio of correctly predicted positive observations to the total predicted positive observations.</a:t>
            </a:r>
          </a:p>
          <a:p>
            <a:br>
              <a:rPr lang="en-US" sz="1400" dirty="0"/>
            </a:br>
            <a:r>
              <a:rPr lang="en-US" sz="1400" b="1" dirty="0"/>
              <a:t>Recall :- </a:t>
            </a:r>
            <a:r>
              <a:rPr lang="en-US" sz="1400" dirty="0"/>
              <a:t>Recall is the ratio of correctly predicted positive observations to all observations in the actual class.</a:t>
            </a:r>
          </a:p>
          <a:p>
            <a:br>
              <a:rPr lang="en-US" sz="1400" dirty="0"/>
            </a:br>
            <a:r>
              <a:rPr lang="en-US" sz="1400" b="1" dirty="0"/>
              <a:t>F1 score:- </a:t>
            </a:r>
            <a:r>
              <a:rPr lang="en-US" sz="1400" dirty="0"/>
              <a:t>F1 Score is the harmonic mean of precision and recall, providing a single metric that balances both precision and recall.</a:t>
            </a:r>
            <a:endParaRPr lang="en-IN" sz="1400" dirty="0"/>
          </a:p>
        </p:txBody>
      </p:sp>
    </p:spTree>
    <p:extLst>
      <p:ext uri="{BB962C8B-B14F-4D97-AF65-F5344CB8AC3E}">
        <p14:creationId xmlns:p14="http://schemas.microsoft.com/office/powerpoint/2010/main" val="2159204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D29E8A8-4E8F-0303-9056-50330D5874E0}"/>
              </a:ext>
            </a:extLst>
          </p:cNvPr>
          <p:cNvSpPr/>
          <p:nvPr/>
        </p:nvSpPr>
        <p:spPr>
          <a:xfrm>
            <a:off x="4826000" y="914400"/>
            <a:ext cx="2702560" cy="8432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t>Performance metrics</a:t>
            </a:r>
          </a:p>
        </p:txBody>
      </p:sp>
      <p:pic>
        <p:nvPicPr>
          <p:cNvPr id="4" name="Picture 3">
            <a:extLst>
              <a:ext uri="{FF2B5EF4-FFF2-40B4-BE49-F238E27FC236}">
                <a16:creationId xmlns:a16="http://schemas.microsoft.com/office/drawing/2014/main" id="{7FD0125D-939E-5E04-CF6E-EE72FFEC00B1}"/>
              </a:ext>
            </a:extLst>
          </p:cNvPr>
          <p:cNvPicPr>
            <a:picLocks noChangeAspect="1"/>
          </p:cNvPicPr>
          <p:nvPr/>
        </p:nvPicPr>
        <p:blipFill>
          <a:blip r:embed="rId2"/>
          <a:stretch>
            <a:fillRect/>
          </a:stretch>
        </p:blipFill>
        <p:spPr>
          <a:xfrm>
            <a:off x="1424314" y="1900829"/>
            <a:ext cx="9505932" cy="4042771"/>
          </a:xfrm>
          <a:prstGeom prst="rect">
            <a:avLst/>
          </a:prstGeom>
        </p:spPr>
      </p:pic>
    </p:spTree>
    <p:extLst>
      <p:ext uri="{BB962C8B-B14F-4D97-AF65-F5344CB8AC3E}">
        <p14:creationId xmlns:p14="http://schemas.microsoft.com/office/powerpoint/2010/main" val="2921482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884422-4840-70C7-FF73-A2C8F1BE42CD}"/>
              </a:ext>
            </a:extLst>
          </p:cNvPr>
          <p:cNvSpPr/>
          <p:nvPr/>
        </p:nvSpPr>
        <p:spPr>
          <a:xfrm>
            <a:off x="4634345" y="822960"/>
            <a:ext cx="2254135" cy="76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000" b="1" dirty="0">
                <a:latin typeface="Arial" panose="020B0604020202020204" pitchFamily="34" charset="0"/>
                <a:cs typeface="Arial" panose="020B0604020202020204" pitchFamily="34" charset="0"/>
              </a:rPr>
              <a:t>Result analysis</a:t>
            </a:r>
          </a:p>
        </p:txBody>
      </p:sp>
      <p:sp>
        <p:nvSpPr>
          <p:cNvPr id="6" name="Rectangle 2">
            <a:extLst>
              <a:ext uri="{FF2B5EF4-FFF2-40B4-BE49-F238E27FC236}">
                <a16:creationId xmlns:a16="http://schemas.microsoft.com/office/drawing/2014/main" id="{C4411D2A-3DB2-894D-243C-B7A4F42027FF}"/>
              </a:ext>
            </a:extLst>
          </p:cNvPr>
          <p:cNvSpPr>
            <a:spLocks noChangeArrowheads="1"/>
          </p:cNvSpPr>
          <p:nvPr/>
        </p:nvSpPr>
        <p:spPr bwMode="auto">
          <a:xfrm>
            <a:off x="939018" y="2030970"/>
            <a:ext cx="991772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Accuracy and Precision</a:t>
            </a:r>
            <a:r>
              <a:rPr kumimoji="0" lang="en-US" altLang="en-US" sz="1800" b="0" i="0" u="none" strike="noStrike" cap="none" normalizeH="0" baseline="0" dirty="0">
                <a:ln>
                  <a:noFill/>
                </a:ln>
                <a:solidFill>
                  <a:schemeClr val="tx1"/>
                </a:solidFill>
                <a:effectLst/>
                <a:latin typeface="Arial" panose="020B0604020202020204" pitchFamily="34" charset="0"/>
              </a:rPr>
              <a:t>: Highlight the accuracy of your detection method in identifying forged images and the precision in distinguishing between different types of forgeries.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False Positive Rate</a:t>
            </a:r>
            <a:r>
              <a:rPr kumimoji="0" lang="en-US" altLang="en-US" sz="1800" b="0" i="0" u="none" strike="noStrike" cap="none" normalizeH="0" baseline="0" dirty="0">
                <a:ln>
                  <a:noFill/>
                </a:ln>
                <a:solidFill>
                  <a:schemeClr val="tx1"/>
                </a:solidFill>
                <a:effectLst/>
                <a:latin typeface="Arial" panose="020B0604020202020204" pitchFamily="34" charset="0"/>
              </a:rPr>
              <a:t>: Discuss the rate at which your system incorrectly identifies authentic images as forged (false positives) and how you mitigate this.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Detection Speed: </a:t>
            </a:r>
            <a:r>
              <a:rPr kumimoji="0" lang="en-US" altLang="en-US" sz="1800" b="0" i="0" u="none" strike="noStrike" cap="none" normalizeH="0" baseline="0" dirty="0">
                <a:ln>
                  <a:noFill/>
                </a:ln>
                <a:solidFill>
                  <a:schemeClr val="tx1"/>
                </a:solidFill>
                <a:effectLst/>
                <a:latin typeface="Arial" panose="020B0604020202020204" pitchFamily="34" charset="0"/>
              </a:rPr>
              <a:t>Describe the speed at which your system analyzes images for forgeries, emphasizing efficiency in real-time or batch processing scenarios.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a:latin typeface="Arial" panose="020B0604020202020204" pitchFamily="34" charset="0"/>
                <a:cs typeface="Arial" panose="020B0604020202020204" pitchFamily="34" charset="0"/>
              </a:rPr>
              <a:t>Robustness to Manipulation Techniques</a:t>
            </a:r>
            <a:r>
              <a:rPr lang="en-US" dirty="0">
                <a:latin typeface="Arial" panose="020B0604020202020204" pitchFamily="34" charset="0"/>
                <a:cs typeface="Arial" panose="020B0604020202020204" pitchFamily="34" charset="0"/>
              </a:rPr>
              <a:t>: Highlight the robustness of your detection method against various manipulation techniques such as copy-move, splicing, or blending, demonstrating its capability to detect a wide range of forgeries effectively.</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4594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1BE6D7-AC83-00A6-5E7A-E4275DB2A31F}"/>
              </a:ext>
            </a:extLst>
          </p:cNvPr>
          <p:cNvCxnSpPr>
            <a:cxnSpLocks/>
          </p:cNvCxnSpPr>
          <p:nvPr/>
        </p:nvCxnSpPr>
        <p:spPr>
          <a:xfrm>
            <a:off x="639097" y="2413204"/>
            <a:ext cx="10953135"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sp>
        <p:nvSpPr>
          <p:cNvPr id="5" name="Flowchart: Alternate Process 4">
            <a:extLst>
              <a:ext uri="{FF2B5EF4-FFF2-40B4-BE49-F238E27FC236}">
                <a16:creationId xmlns:a16="http://schemas.microsoft.com/office/drawing/2014/main" id="{38AF5005-B35B-994B-4B47-AB7E182ED12C}"/>
              </a:ext>
            </a:extLst>
          </p:cNvPr>
          <p:cNvSpPr/>
          <p:nvPr/>
        </p:nvSpPr>
        <p:spPr>
          <a:xfrm>
            <a:off x="1418897" y="2732690"/>
            <a:ext cx="9477701" cy="3394828"/>
          </a:xfrm>
          <a:prstGeom prst="flowChartAlternateProcess">
            <a:avLst/>
          </a:prstGeom>
          <a:ln>
            <a:solidFill>
              <a:schemeClr val="accent5">
                <a:lumMod val="50000"/>
              </a:schemeClr>
            </a:solidFill>
          </a:ln>
          <a:effectLst>
            <a:outerShdw blurRad="76200" dir="13500000" sy="23000" kx="1200000" algn="br" rotWithShape="0">
              <a:prstClr val="black">
                <a:alpha val="2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DF33A29A-213C-1482-E4B6-27D8E54D05B6}"/>
              </a:ext>
            </a:extLst>
          </p:cNvPr>
          <p:cNvSpPr/>
          <p:nvPr/>
        </p:nvSpPr>
        <p:spPr>
          <a:xfrm>
            <a:off x="3293805" y="876367"/>
            <a:ext cx="5289755" cy="1422930"/>
          </a:xfrm>
          <a:prstGeom prst="rightArrow">
            <a:avLst>
              <a:gd name="adj1" fmla="val 57159"/>
              <a:gd name="adj2" fmla="val 55433"/>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latin typeface="Cooper Black" panose="0208090404030B020404" pitchFamily="18" charset="0"/>
              </a:rPr>
              <a:t>CONCLUSION</a:t>
            </a:r>
          </a:p>
        </p:txBody>
      </p:sp>
      <p:sp>
        <p:nvSpPr>
          <p:cNvPr id="6" name="TextBox 5">
            <a:extLst>
              <a:ext uri="{FF2B5EF4-FFF2-40B4-BE49-F238E27FC236}">
                <a16:creationId xmlns:a16="http://schemas.microsoft.com/office/drawing/2014/main" id="{DE545EE4-9162-7788-A61A-0344C8D1F91F}"/>
              </a:ext>
            </a:extLst>
          </p:cNvPr>
          <p:cNvSpPr txBox="1"/>
          <p:nvPr/>
        </p:nvSpPr>
        <p:spPr>
          <a:xfrm>
            <a:off x="1755228" y="3016469"/>
            <a:ext cx="8954813" cy="3046988"/>
          </a:xfrm>
          <a:prstGeom prst="rect">
            <a:avLst/>
          </a:prstGeom>
          <a:noFill/>
          <a:scene3d>
            <a:camera prst="orthographicFront"/>
            <a:lightRig rig="threePt" dir="t"/>
          </a:scene3d>
          <a:sp3d>
            <a:bevelT prst="relaxedInset"/>
          </a:sp3d>
        </p:spPr>
        <p:txBody>
          <a:bodyPr wrap="square">
            <a:spAutoFit/>
          </a:bodyPr>
          <a:lstStyle/>
          <a:p>
            <a:r>
              <a:rPr lang="en-US" sz="2400" dirty="0">
                <a:latin typeface="Söhne"/>
              </a:rPr>
              <a:t>Fusion of lightweight deep learning models is a powerful approach for image forgery detection. This technique combines the features extracted from multiple lightweight deep learning models, which can improve the accuracy of image forgery detection.</a:t>
            </a:r>
          </a:p>
          <a:p>
            <a:r>
              <a:rPr lang="en-US" sz="2400" dirty="0">
                <a:latin typeface="Söhne"/>
              </a:rPr>
              <a:t>Fusion of lightweight deep learning models can be used in a variety of applications, from medical imaging to social media, to detect manipulated images and protect users from malicious content and fake news.</a:t>
            </a:r>
          </a:p>
        </p:txBody>
      </p:sp>
    </p:spTree>
    <p:extLst>
      <p:ext uri="{BB962C8B-B14F-4D97-AF65-F5344CB8AC3E}">
        <p14:creationId xmlns:p14="http://schemas.microsoft.com/office/powerpoint/2010/main" val="1523417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1AD401F-88F7-2DDB-7E53-FAD6273D2EF2}"/>
              </a:ext>
            </a:extLst>
          </p:cNvPr>
          <p:cNvSpPr/>
          <p:nvPr/>
        </p:nvSpPr>
        <p:spPr>
          <a:xfrm>
            <a:off x="4873337" y="914400"/>
            <a:ext cx="27432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a:latin typeface="+mj-lt"/>
              </a:rPr>
              <a:t>FUTURE SCOPE</a:t>
            </a:r>
            <a:endParaRPr lang="en-IN" sz="2400" b="1" dirty="0">
              <a:latin typeface="+mj-lt"/>
            </a:endParaRPr>
          </a:p>
        </p:txBody>
      </p:sp>
      <p:sp>
        <p:nvSpPr>
          <p:cNvPr id="4" name="TextBox 3">
            <a:extLst>
              <a:ext uri="{FF2B5EF4-FFF2-40B4-BE49-F238E27FC236}">
                <a16:creationId xmlns:a16="http://schemas.microsoft.com/office/drawing/2014/main" id="{CCA60854-F9ED-262E-8167-379723FB44D7}"/>
              </a:ext>
            </a:extLst>
          </p:cNvPr>
          <p:cNvSpPr txBox="1"/>
          <p:nvPr/>
        </p:nvSpPr>
        <p:spPr>
          <a:xfrm>
            <a:off x="1018309" y="2597725"/>
            <a:ext cx="10453255" cy="2862322"/>
          </a:xfrm>
          <a:prstGeom prst="rect">
            <a:avLst/>
          </a:prstGeom>
          <a:noFill/>
        </p:spPr>
        <p:txBody>
          <a:bodyPr wrap="square">
            <a:spAutoFit/>
          </a:bodyPr>
          <a:lstStyle/>
          <a:p>
            <a:pPr algn="l">
              <a:buFont typeface="+mj-lt"/>
              <a:buAutoNum type="arabicPeriod"/>
            </a:pPr>
            <a:r>
              <a:rPr lang="en-US" b="1" i="0" dirty="0">
                <a:solidFill>
                  <a:schemeClr val="tx2">
                    <a:lumMod val="90000"/>
                    <a:lumOff val="10000"/>
                  </a:schemeClr>
                </a:solidFill>
                <a:effectLst/>
                <a:latin typeface="Söhne"/>
              </a:rPr>
              <a:t>Real-time and Edge Device Deployment</a:t>
            </a:r>
            <a:r>
              <a:rPr lang="en-US" b="0" i="0" dirty="0">
                <a:solidFill>
                  <a:schemeClr val="tx2">
                    <a:lumMod val="90000"/>
                    <a:lumOff val="10000"/>
                  </a:schemeClr>
                </a:solidFill>
                <a:effectLst/>
                <a:latin typeface="Söhne"/>
              </a:rPr>
              <a:t>: There is a growing need for lightweight models that can provide real-time forgery detection, particularly for applications like social media moderation and edge devices. Future work will optimize and deploy these models to run efficiently on resource-constrained hardware.</a:t>
            </a:r>
          </a:p>
          <a:p>
            <a:pPr algn="l">
              <a:buFont typeface="+mj-lt"/>
              <a:buAutoNum type="arabicPeriod"/>
            </a:pPr>
            <a:r>
              <a:rPr lang="en-US" b="1" i="0" dirty="0">
                <a:solidFill>
                  <a:schemeClr val="tx2">
                    <a:lumMod val="90000"/>
                    <a:lumOff val="10000"/>
                  </a:schemeClr>
                </a:solidFill>
                <a:effectLst/>
                <a:latin typeface="Söhne"/>
              </a:rPr>
              <a:t>Ethical and Privacy Considerations</a:t>
            </a:r>
            <a:r>
              <a:rPr lang="en-US" b="0" i="0" dirty="0">
                <a:solidFill>
                  <a:schemeClr val="tx2">
                    <a:lumMod val="90000"/>
                    <a:lumOff val="10000"/>
                  </a:schemeClr>
                </a:solidFill>
                <a:effectLst/>
                <a:latin typeface="Söhne"/>
              </a:rPr>
              <a:t>: As forgery detection technology becomes more prevalent, it's essential to address ethical and privacy concerns. Future research and development will prioritize responsible AI practices, ensuring that these systems respect individuals' privacy and adhere to ethical guidelines and legal regulations.</a:t>
            </a:r>
          </a:p>
          <a:p>
            <a:pPr algn="l">
              <a:buFont typeface="+mj-lt"/>
              <a:buAutoNum type="arabicPeriod"/>
            </a:pPr>
            <a:r>
              <a:rPr lang="en-US" b="1" i="0" dirty="0">
                <a:solidFill>
                  <a:schemeClr val="tx2">
                    <a:lumMod val="90000"/>
                    <a:lumOff val="10000"/>
                  </a:schemeClr>
                </a:solidFill>
                <a:effectLst/>
                <a:latin typeface="Söhne"/>
              </a:rPr>
              <a:t>Multimodal Fusion for Improved Accuracy</a:t>
            </a:r>
            <a:r>
              <a:rPr lang="en-US" b="0" i="0" dirty="0">
                <a:solidFill>
                  <a:schemeClr val="tx2">
                    <a:lumMod val="90000"/>
                    <a:lumOff val="10000"/>
                  </a:schemeClr>
                </a:solidFill>
                <a:effectLst/>
                <a:latin typeface="Söhne"/>
              </a:rPr>
              <a:t>: Future research will focus on combining multiple data sources, such as image content, metadata, and sensor data, to enhance forgery detection accuracy. Lightweight models will be developed to efficiently integrate information from different modalities.</a:t>
            </a:r>
          </a:p>
        </p:txBody>
      </p:sp>
    </p:spTree>
    <p:extLst>
      <p:ext uri="{BB962C8B-B14F-4D97-AF65-F5344CB8AC3E}">
        <p14:creationId xmlns:p14="http://schemas.microsoft.com/office/powerpoint/2010/main" val="2324762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A3B33C72-E87A-5E08-2CE0-E8807BC24482}"/>
              </a:ext>
            </a:extLst>
          </p:cNvPr>
          <p:cNvSpPr/>
          <p:nvPr/>
        </p:nvSpPr>
        <p:spPr>
          <a:xfrm>
            <a:off x="314531" y="2310954"/>
            <a:ext cx="2576153" cy="1381322"/>
          </a:xfrm>
          <a:prstGeom prst="ellipse">
            <a:avLst/>
          </a:prstGeom>
          <a:blipFill>
            <a:blip r:embed="rId2"/>
            <a:tile tx="0" ty="0" sx="100000" sy="100000" flip="none" algn="tl"/>
          </a:blipFill>
          <a:ln w="38100">
            <a:solidFill>
              <a:schemeClr val="bg2">
                <a:lumMod val="1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lgerian" panose="04020705040A02060702" pitchFamily="82" charset="0"/>
              </a:rPr>
              <a:t>contents</a:t>
            </a:r>
          </a:p>
        </p:txBody>
      </p:sp>
      <p:cxnSp>
        <p:nvCxnSpPr>
          <p:cNvPr id="38" name="Straight Connector 37">
            <a:extLst>
              <a:ext uri="{FF2B5EF4-FFF2-40B4-BE49-F238E27FC236}">
                <a16:creationId xmlns:a16="http://schemas.microsoft.com/office/drawing/2014/main" id="{E569FADD-2B98-28A5-B234-7884F0223B89}"/>
              </a:ext>
            </a:extLst>
          </p:cNvPr>
          <p:cNvCxnSpPr>
            <a:cxnSpLocks/>
            <a:stCxn id="36" idx="6"/>
          </p:cNvCxnSpPr>
          <p:nvPr/>
        </p:nvCxnSpPr>
        <p:spPr>
          <a:xfrm>
            <a:off x="2890684" y="3001615"/>
            <a:ext cx="491613"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A22DEC31-1E29-DF8F-109B-B84A59A2BF9B}"/>
              </a:ext>
            </a:extLst>
          </p:cNvPr>
          <p:cNvCxnSpPr>
            <a:cxnSpLocks/>
          </p:cNvCxnSpPr>
          <p:nvPr/>
        </p:nvCxnSpPr>
        <p:spPr>
          <a:xfrm>
            <a:off x="3360725" y="138896"/>
            <a:ext cx="0" cy="6092774"/>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aphicFrame>
        <p:nvGraphicFramePr>
          <p:cNvPr id="6" name="Diagram 5">
            <a:extLst>
              <a:ext uri="{FF2B5EF4-FFF2-40B4-BE49-F238E27FC236}">
                <a16:creationId xmlns:a16="http://schemas.microsoft.com/office/drawing/2014/main" id="{49621150-FFF1-5273-8068-F5325E67CEAA}"/>
              </a:ext>
            </a:extLst>
          </p:cNvPr>
          <p:cNvGraphicFramePr/>
          <p:nvPr>
            <p:extLst>
              <p:ext uri="{D42A27DB-BD31-4B8C-83A1-F6EECF244321}">
                <p14:modId xmlns:p14="http://schemas.microsoft.com/office/powerpoint/2010/main" val="1277730461"/>
              </p:ext>
            </p:extLst>
          </p:nvPr>
        </p:nvGraphicFramePr>
        <p:xfrm>
          <a:off x="4155644" y="475950"/>
          <a:ext cx="709494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a:extLst>
              <a:ext uri="{FF2B5EF4-FFF2-40B4-BE49-F238E27FC236}">
                <a16:creationId xmlns:a16="http://schemas.microsoft.com/office/drawing/2014/main" id="{5383855C-746D-FA96-DC7E-120B4A5ED324}"/>
              </a:ext>
            </a:extLst>
          </p:cNvPr>
          <p:cNvCxnSpPr/>
          <p:nvPr/>
        </p:nvCxnSpPr>
        <p:spPr>
          <a:xfrm flipH="1">
            <a:off x="3382297" y="983848"/>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75ABEBAF-D26E-26E0-F82E-50A3FEE22C6E}"/>
              </a:ext>
            </a:extLst>
          </p:cNvPr>
          <p:cNvCxnSpPr/>
          <p:nvPr/>
        </p:nvCxnSpPr>
        <p:spPr>
          <a:xfrm flipH="1">
            <a:off x="3382297" y="1437335"/>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178F74E9-471E-7C20-5BDB-3A528F4405C4}"/>
              </a:ext>
            </a:extLst>
          </p:cNvPr>
          <p:cNvCxnSpPr/>
          <p:nvPr/>
        </p:nvCxnSpPr>
        <p:spPr>
          <a:xfrm flipH="1">
            <a:off x="3382297" y="1892630"/>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64524835-2CF7-9E34-22BE-46F81F2519CF}"/>
              </a:ext>
            </a:extLst>
          </p:cNvPr>
          <p:cNvCxnSpPr/>
          <p:nvPr/>
        </p:nvCxnSpPr>
        <p:spPr>
          <a:xfrm flipH="1">
            <a:off x="3382297" y="2338400"/>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98B2D05A-F181-D4AA-AAEE-C698F558B68D}"/>
              </a:ext>
            </a:extLst>
          </p:cNvPr>
          <p:cNvCxnSpPr/>
          <p:nvPr/>
        </p:nvCxnSpPr>
        <p:spPr>
          <a:xfrm flipH="1">
            <a:off x="3382297" y="2801315"/>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B8D335D5-DB51-33C2-4602-81F3B981C360}"/>
              </a:ext>
            </a:extLst>
          </p:cNvPr>
          <p:cNvCxnSpPr/>
          <p:nvPr/>
        </p:nvCxnSpPr>
        <p:spPr>
          <a:xfrm flipH="1">
            <a:off x="3382297" y="3258515"/>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C532BD50-5C5E-72F7-AAAA-E69687DBF725}"/>
              </a:ext>
            </a:extLst>
          </p:cNvPr>
          <p:cNvCxnSpPr/>
          <p:nvPr/>
        </p:nvCxnSpPr>
        <p:spPr>
          <a:xfrm flipH="1">
            <a:off x="3382297" y="3706576"/>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9E97EEF6-163B-44F0-FD68-9C9CB6FA6EC3}"/>
              </a:ext>
            </a:extLst>
          </p:cNvPr>
          <p:cNvCxnSpPr/>
          <p:nvPr/>
        </p:nvCxnSpPr>
        <p:spPr>
          <a:xfrm flipH="1">
            <a:off x="3382297" y="4155770"/>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122ED192-D85A-05F5-441D-E61DAB230046}"/>
              </a:ext>
            </a:extLst>
          </p:cNvPr>
          <p:cNvCxnSpPr/>
          <p:nvPr/>
        </p:nvCxnSpPr>
        <p:spPr>
          <a:xfrm flipH="1">
            <a:off x="3382297" y="4614875"/>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C8A3850A-AE0A-547E-EC5D-E94801980A0D}"/>
              </a:ext>
            </a:extLst>
          </p:cNvPr>
          <p:cNvCxnSpPr/>
          <p:nvPr/>
        </p:nvCxnSpPr>
        <p:spPr>
          <a:xfrm flipH="1">
            <a:off x="3382297" y="5077790"/>
            <a:ext cx="7733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CDFB1622-14D7-3779-D1B3-2E435ED6D67D}"/>
              </a:ext>
            </a:extLst>
          </p:cNvPr>
          <p:cNvCxnSpPr/>
          <p:nvPr/>
        </p:nvCxnSpPr>
        <p:spPr>
          <a:xfrm flipH="1">
            <a:off x="3382297" y="5527370"/>
            <a:ext cx="77334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353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ank You Hand Lettering Design in Sweet Chocolate Theme. Thank You  Calligraphy Stock Vector - Illustration of give, word: 223469938">
            <a:extLst>
              <a:ext uri="{FF2B5EF4-FFF2-40B4-BE49-F238E27FC236}">
                <a16:creationId xmlns:a16="http://schemas.microsoft.com/office/drawing/2014/main" id="{3A695429-6B7F-B61E-D41C-939D3910A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49" y="399901"/>
            <a:ext cx="11248104" cy="6018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4B34ACFC-262A-37D1-E080-836462EB2D9E}"/>
              </a:ext>
            </a:extLst>
          </p:cNvPr>
          <p:cNvSpPr/>
          <p:nvPr/>
        </p:nvSpPr>
        <p:spPr>
          <a:xfrm>
            <a:off x="245806" y="235974"/>
            <a:ext cx="11710220" cy="6410632"/>
          </a:xfrm>
          <a:prstGeom prst="rect">
            <a:avLst/>
          </a:prstGeom>
          <a:noFill/>
          <a:ln>
            <a:solidFill>
              <a:schemeClr val="tx1">
                <a:lumMod val="95000"/>
                <a:lumOff val="5000"/>
              </a:schemeClr>
            </a:solidFill>
          </a:ln>
          <a:effectLst>
            <a:glow rad="101600">
              <a:schemeClr val="bg2">
                <a:lumMod val="10000"/>
                <a:alpha val="6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57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E483702-374C-8CA7-73F0-38F9EF7A0275}"/>
              </a:ext>
            </a:extLst>
          </p:cNvPr>
          <p:cNvSpPr txBox="1">
            <a:spLocks/>
          </p:cNvSpPr>
          <p:nvPr/>
        </p:nvSpPr>
        <p:spPr>
          <a:xfrm>
            <a:off x="4638000" y="727568"/>
            <a:ext cx="2916000" cy="90000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noFill/>
          </a:ln>
          <a:effectLst>
            <a:outerShdw blurRad="50800" dist="38100" dir="5400000" algn="t" rotWithShape="0">
              <a:prstClr val="black">
                <a:alpha val="40000"/>
              </a:prstClr>
            </a:outerShdw>
            <a:reflection blurRad="6350" stA="52000" endA="300" endPos="35000" dir="5400000" sy="-100000" algn="bl" rotWithShape="0"/>
            <a:softEdge rad="12700"/>
          </a:effectLst>
        </p:spPr>
        <p:txBody>
          <a:bodyPr anchor="t">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3300" b="1" dirty="0">
                <a:ln w="9525">
                  <a:solidFill>
                    <a:schemeClr val="tx1">
                      <a:lumMod val="95000"/>
                      <a:lumOff val="5000"/>
                    </a:schemeClr>
                  </a:solidFill>
                  <a:prstDash val="solid"/>
                </a:ln>
                <a:solidFill>
                  <a:srgbClr val="FFFFFF"/>
                </a:solidFill>
                <a:effectLst>
                  <a:outerShdw blurRad="12700" dist="38100" dir="2700000" algn="tl" rotWithShape="0">
                    <a:schemeClr val="bg1">
                      <a:lumMod val="50000"/>
                    </a:schemeClr>
                  </a:outerShdw>
                </a:effectLst>
                <a:latin typeface="Berlin Sans FB Demi" panose="020E0802020502020306" pitchFamily="34" charset="0"/>
              </a:rPr>
              <a:t>   </a:t>
            </a:r>
          </a:p>
          <a:p>
            <a:pPr algn="ctr"/>
            <a:endParaRPr lang="en-IN" sz="3300" b="1" dirty="0">
              <a:ln w="9525">
                <a:solidFill>
                  <a:schemeClr val="tx1">
                    <a:lumMod val="95000"/>
                    <a:lumOff val="5000"/>
                  </a:schemeClr>
                </a:solidFill>
                <a:prstDash val="solid"/>
              </a:ln>
              <a:solidFill>
                <a:schemeClr val="accent2">
                  <a:lumMod val="75000"/>
                </a:schemeClr>
              </a:solidFill>
              <a:effectLst>
                <a:outerShdw blurRad="12700" dist="38100" dir="2700000" algn="tl" rotWithShape="0">
                  <a:schemeClr val="bg1">
                    <a:lumMod val="50000"/>
                  </a:schemeClr>
                </a:outerShdw>
              </a:effectLst>
              <a:latin typeface="Berlin Sans FB Demi" panose="020E0802020502020306" pitchFamily="34" charset="0"/>
            </a:endParaRPr>
          </a:p>
        </p:txBody>
      </p:sp>
      <p:sp>
        <p:nvSpPr>
          <p:cNvPr id="13" name="Rectangle 1">
            <a:extLst>
              <a:ext uri="{FF2B5EF4-FFF2-40B4-BE49-F238E27FC236}">
                <a16:creationId xmlns:a16="http://schemas.microsoft.com/office/drawing/2014/main" id="{FAC4920F-216B-FB57-91FA-85FBEFC642AD}"/>
              </a:ext>
            </a:extLst>
          </p:cNvPr>
          <p:cNvSpPr txBox="1">
            <a:spLocks noChangeArrowheads="1"/>
          </p:cNvSpPr>
          <p:nvPr/>
        </p:nvSpPr>
        <p:spPr bwMode="auto">
          <a:xfrm>
            <a:off x="806245" y="1859044"/>
            <a:ext cx="10746658" cy="4271388"/>
          </a:xfrm>
          <a:prstGeom prst="rect">
            <a:avLst/>
          </a:prstGeom>
          <a:noFill/>
          <a:ln w="9525">
            <a:noFill/>
            <a:miter lim="800000"/>
            <a:headEnd/>
            <a:tailEnd/>
          </a:ln>
          <a:effectLst/>
          <a:scene3d>
            <a:camera prst="orthographicFront"/>
            <a:lightRig rig="threePt" dir="t"/>
          </a:scene3d>
          <a:sp3d>
            <a:bevelT prst="relaxedInset"/>
          </a:sp3d>
        </p:spPr>
        <p:txBody>
          <a:bodyPr vert="horz" wrap="square" lIns="91440" tIns="45720" rIns="91440" bIns="126960" numCol="1" anchor="ctr" anchorCtr="0" compatLnSpc="1">
            <a:prstTxWarp prst="textNoShape">
              <a:avLst/>
            </a:prstTxWarp>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b="1" dirty="0">
                <a:ln w="0"/>
                <a:solidFill>
                  <a:schemeClr val="tx1"/>
                </a:solidFill>
                <a:effectLst>
                  <a:outerShdw blurRad="38100" dist="19050" dir="2700000" algn="tl" rotWithShape="0">
                    <a:schemeClr val="dk1">
                      <a:alpha val="40000"/>
                    </a:schemeClr>
                  </a:outerShdw>
                </a:effectLst>
                <a:latin typeface="Söhne"/>
              </a:rPr>
              <a:t>Convolutional neural networks (CNNs) </a:t>
            </a:r>
            <a:r>
              <a:rPr lang="en-US" dirty="0">
                <a:ln w="0"/>
                <a:solidFill>
                  <a:schemeClr val="tx1"/>
                </a:solidFill>
                <a:effectLst>
                  <a:outerShdw blurRad="38100" dist="19050" dir="2700000" algn="tl" rotWithShape="0">
                    <a:schemeClr val="dk1">
                      <a:alpha val="40000"/>
                    </a:schemeClr>
                  </a:outerShdw>
                </a:effectLst>
                <a:latin typeface="Söhne"/>
              </a:rPr>
              <a:t>have received much attention in recent years and have influenced the field of image forgery detection.</a:t>
            </a:r>
            <a:endParaRPr lang="en-US" sz="400" dirty="0">
              <a:ln w="0"/>
              <a:solidFill>
                <a:schemeClr val="tx1"/>
              </a:solidFill>
              <a:effectLst>
                <a:outerShdw blurRad="38100" dist="19050" dir="2700000" algn="tl" rotWithShape="0">
                  <a:schemeClr val="dk1">
                    <a:alpha val="40000"/>
                  </a:schemeClr>
                </a:outerShdw>
              </a:effectLst>
              <a:latin typeface="Söhne"/>
            </a:endParaRPr>
          </a:p>
          <a:p>
            <a:pPr>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latin typeface="Söhne"/>
              </a:rPr>
              <a:t>Most image forgery techniques based on CNNs are limited to detecting a specific type of forgery, requiring a technique capable of efficiently and accurately detecting the presence of unseen forgeries.</a:t>
            </a:r>
            <a:endParaRPr lang="en-US" sz="400" dirty="0">
              <a:ln w="0"/>
              <a:solidFill>
                <a:schemeClr val="tx1"/>
              </a:solidFill>
              <a:effectLst>
                <a:outerShdw blurRad="38100" dist="19050" dir="2700000" algn="tl" rotWithShape="0">
                  <a:schemeClr val="dk1">
                    <a:alpha val="40000"/>
                  </a:schemeClr>
                </a:outerShdw>
              </a:effectLst>
              <a:latin typeface="Söhne"/>
            </a:endParaRPr>
          </a:p>
          <a:p>
            <a:pPr>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latin typeface="Söhne"/>
              </a:rPr>
              <a:t>The proposed model is a robust deep learning system for identifying image forgeries in the context of double image compression, using the difference between an image’s original and recompressed versions to train the model.</a:t>
            </a:r>
            <a:endParaRPr lang="en-US" sz="400" dirty="0">
              <a:ln w="0"/>
              <a:solidFill>
                <a:schemeClr val="tx1"/>
              </a:solidFill>
              <a:effectLst>
                <a:outerShdw blurRad="38100" dist="19050" dir="2700000" algn="tl" rotWithShape="0">
                  <a:schemeClr val="dk1">
                    <a:alpha val="40000"/>
                  </a:schemeClr>
                </a:outerShdw>
              </a:effectLst>
              <a:latin typeface="Söhne"/>
            </a:endParaRPr>
          </a:p>
          <a:p>
            <a:pPr>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latin typeface="Söhne"/>
              </a:rPr>
              <a:t>Images contain a wealth of information, and it is often required to enhance images to obtain additional information.</a:t>
            </a:r>
            <a:endParaRPr lang="en-US" sz="400" dirty="0">
              <a:ln w="0"/>
              <a:solidFill>
                <a:schemeClr val="tx1"/>
              </a:solidFill>
              <a:effectLst>
                <a:outerShdw blurRad="38100" dist="19050" dir="2700000" algn="tl" rotWithShape="0">
                  <a:schemeClr val="dk1">
                    <a:alpha val="40000"/>
                  </a:schemeClr>
                </a:outerShdw>
              </a:effectLst>
              <a:latin typeface="Söhne"/>
            </a:endParaRPr>
          </a:p>
          <a:p>
            <a:pPr>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latin typeface="Söhne"/>
              </a:rPr>
              <a:t>The proposed model is </a:t>
            </a:r>
            <a:r>
              <a:rPr lang="en-US" b="1" dirty="0">
                <a:ln w="0"/>
                <a:solidFill>
                  <a:schemeClr val="tx1"/>
                </a:solidFill>
                <a:effectLst>
                  <a:outerShdw blurRad="38100" dist="19050" dir="2700000" algn="tl" rotWithShape="0">
                    <a:schemeClr val="dk1">
                      <a:alpha val="40000"/>
                    </a:schemeClr>
                  </a:outerShdw>
                </a:effectLst>
                <a:latin typeface="Söhne"/>
              </a:rPr>
              <a:t>lightweight</a:t>
            </a:r>
            <a:r>
              <a:rPr lang="en-US" dirty="0">
                <a:ln w="0"/>
                <a:solidFill>
                  <a:schemeClr val="tx1"/>
                </a:solidFill>
                <a:effectLst>
                  <a:outerShdw blurRad="38100" dist="19050" dir="2700000" algn="tl" rotWithShape="0">
                    <a:schemeClr val="dk1">
                      <a:alpha val="40000"/>
                    </a:schemeClr>
                  </a:outerShdw>
                </a:effectLst>
                <a:latin typeface="Söhne"/>
              </a:rPr>
              <a:t>, faster than state-of-the-art approaches, and has an overall validation accuracy of 92.23%.</a:t>
            </a:r>
            <a:endParaRPr lang="en-US" altLang="en-US" dirty="0">
              <a:ln w="0"/>
              <a:solidFill>
                <a:schemeClr val="tx1"/>
              </a:solidFill>
              <a:effectLst>
                <a:outerShdw blurRad="38100" dist="19050" dir="2700000" algn="tl" rotWithShape="0">
                  <a:schemeClr val="dk1">
                    <a:alpha val="40000"/>
                  </a:schemeClr>
                </a:outerShdw>
              </a:effectLst>
              <a:latin typeface="Open Sans" panose="020B0606030504020204" pitchFamily="34" charset="0"/>
            </a:endParaRPr>
          </a:p>
        </p:txBody>
      </p:sp>
      <p:cxnSp>
        <p:nvCxnSpPr>
          <p:cNvPr id="14" name="Straight Connector 13">
            <a:extLst>
              <a:ext uri="{FF2B5EF4-FFF2-40B4-BE49-F238E27FC236}">
                <a16:creationId xmlns:a16="http://schemas.microsoft.com/office/drawing/2014/main" id="{18FBBE34-0A6A-1991-100A-43CF87106B30}"/>
              </a:ext>
            </a:extLst>
          </p:cNvPr>
          <p:cNvCxnSpPr>
            <a:cxnSpLocks/>
          </p:cNvCxnSpPr>
          <p:nvPr/>
        </p:nvCxnSpPr>
        <p:spPr>
          <a:xfrm flipV="1">
            <a:off x="806245" y="1779667"/>
            <a:ext cx="10746658" cy="30819"/>
          </a:xfrm>
          <a:prstGeom prst="line">
            <a:avLst/>
          </a:prstGeom>
          <a:ln/>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A661D302-0AAB-BA4E-91DD-E9EA89E3EAF0}"/>
              </a:ext>
            </a:extLst>
          </p:cNvPr>
          <p:cNvSpPr txBox="1"/>
          <p:nvPr/>
        </p:nvSpPr>
        <p:spPr>
          <a:xfrm>
            <a:off x="4950542" y="879667"/>
            <a:ext cx="2290916" cy="595801"/>
          </a:xfrm>
          <a:prstGeom prst="rect">
            <a:avLst/>
          </a:prstGeom>
          <a:noFill/>
        </p:spPr>
        <p:txBody>
          <a:bodyPr wrap="square" rtlCol="0">
            <a:spAutoFit/>
          </a:bodyPr>
          <a:lstStyle/>
          <a:p>
            <a:r>
              <a:rPr kumimoji="0" lang="en-IN" sz="3300" b="1" i="0" u="none" strike="noStrike" kern="1200" cap="none" spc="0" normalizeH="0" baseline="0" noProof="0" dirty="0">
                <a:ln w="9525">
                  <a:solidFill>
                    <a:prstClr val="black">
                      <a:lumMod val="95000"/>
                      <a:lumOff val="5000"/>
                    </a:prstClr>
                  </a:solidFill>
                  <a:prstDash val="solid"/>
                </a:ln>
                <a:solidFill>
                  <a:srgbClr val="3C9770">
                    <a:lumMod val="75000"/>
                  </a:srgbClr>
                </a:solidFill>
                <a:effectLst>
                  <a:outerShdw blurRad="12700" dist="38100" dir="2700000" algn="tl" rotWithShape="0">
                    <a:prstClr val="white">
                      <a:lumMod val="50000"/>
                    </a:prstClr>
                  </a:outerShdw>
                </a:effectLst>
                <a:uLnTx/>
                <a:uFillTx/>
                <a:latin typeface="Berlin Sans FB Demi" panose="020E0802020502020306" pitchFamily="34" charset="0"/>
                <a:ea typeface="+mn-ea"/>
                <a:cs typeface="+mn-cs"/>
              </a:rPr>
              <a:t>ABSTRACT</a:t>
            </a:r>
            <a:endParaRPr lang="en-IN" dirty="0"/>
          </a:p>
        </p:txBody>
      </p:sp>
    </p:spTree>
    <p:extLst>
      <p:ext uri="{BB962C8B-B14F-4D97-AF65-F5344CB8AC3E}">
        <p14:creationId xmlns:p14="http://schemas.microsoft.com/office/powerpoint/2010/main" val="2173319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B578D018-07E2-2258-AACC-45053935633F}"/>
              </a:ext>
            </a:extLst>
          </p:cNvPr>
          <p:cNvCxnSpPr>
            <a:cxnSpLocks/>
          </p:cNvCxnSpPr>
          <p:nvPr/>
        </p:nvCxnSpPr>
        <p:spPr>
          <a:xfrm>
            <a:off x="644017" y="1347221"/>
            <a:ext cx="10903966" cy="0"/>
          </a:xfrm>
          <a:prstGeom prst="line">
            <a:avLst/>
          </a:prstGeom>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F29B12BA-BAB4-366E-FED0-C93100FDFB3A}"/>
              </a:ext>
            </a:extLst>
          </p:cNvPr>
          <p:cNvSpPr txBox="1"/>
          <p:nvPr/>
        </p:nvSpPr>
        <p:spPr>
          <a:xfrm>
            <a:off x="757091" y="1580337"/>
            <a:ext cx="10432019" cy="4523857"/>
          </a:xfrm>
          <a:prstGeom prst="rect">
            <a:avLst/>
          </a:prstGeom>
          <a:noFill/>
        </p:spPr>
        <p:txBody>
          <a:bodyPr wrap="square" rtlCol="0" anchor="ctr">
            <a:spAutoFit/>
          </a:bodyPr>
          <a:lstStyle/>
          <a:p>
            <a:pPr marL="342900" indent="-342900" algn="l">
              <a:buFont typeface="Wingdings" panose="05000000000000000000" pitchFamily="2" charset="2"/>
              <a:buChar char="Ø"/>
            </a:pPr>
            <a:r>
              <a:rPr lang="en-US" sz="2000" b="1" i="0" dirty="0">
                <a:solidFill>
                  <a:srgbClr val="374151"/>
                </a:solidFill>
                <a:effectLst/>
                <a:latin typeface="Söhne"/>
              </a:rPr>
              <a:t>CNNs are non-linear interconnected neurons inspired by the human visual system that have demonstrated great potential in various computer vision applications, including image segmentation and object detection.</a:t>
            </a:r>
          </a:p>
          <a:p>
            <a:pPr marL="342900" indent="-342900" algn="l">
              <a:buFont typeface="Wingdings" panose="05000000000000000000" pitchFamily="2" charset="2"/>
              <a:buChar char="Ø"/>
            </a:pPr>
            <a:endParaRPr lang="en-US" sz="2000" b="1" i="0" dirty="0">
              <a:solidFill>
                <a:srgbClr val="374151"/>
              </a:solidFill>
              <a:effectLst/>
              <a:latin typeface="Söhne"/>
            </a:endParaRPr>
          </a:p>
          <a:p>
            <a:pPr marL="342900" indent="-342900" algn="l">
              <a:buFont typeface="Wingdings" panose="05000000000000000000" pitchFamily="2" charset="2"/>
              <a:buChar char="Ø"/>
            </a:pPr>
            <a:r>
              <a:rPr lang="en-US" sz="2000" b="1" i="0" dirty="0">
                <a:solidFill>
                  <a:srgbClr val="374151"/>
                </a:solidFill>
                <a:effectLst/>
                <a:latin typeface="Söhne"/>
              </a:rPr>
              <a:t>Image forgery is a serious problem, and detecting it is crucial since it is easily done using various tools available today.</a:t>
            </a:r>
          </a:p>
          <a:p>
            <a:pPr marL="342900" indent="-342900" algn="l">
              <a:buFont typeface="Wingdings" panose="05000000000000000000" pitchFamily="2" charset="2"/>
              <a:buChar char="Ø"/>
            </a:pPr>
            <a:endParaRPr lang="en-US" sz="2000" b="1" i="0" dirty="0">
              <a:solidFill>
                <a:srgbClr val="374151"/>
              </a:solidFill>
              <a:effectLst/>
              <a:latin typeface="Söhne"/>
            </a:endParaRPr>
          </a:p>
          <a:p>
            <a:pPr marL="342900" indent="-342900" algn="l">
              <a:buFont typeface="Wingdings" panose="05000000000000000000" pitchFamily="2" charset="2"/>
              <a:buChar char="Ø"/>
            </a:pPr>
            <a:r>
              <a:rPr lang="en-US" sz="2000" b="1" i="0" dirty="0">
                <a:solidFill>
                  <a:srgbClr val="374151"/>
                </a:solidFill>
                <a:effectLst/>
                <a:latin typeface="Söhne"/>
              </a:rPr>
              <a:t>When a portion of an image is moved from one to another, artifacts occur due to the differences in the images' origins, and CNNs can detect these artifacts.</a:t>
            </a:r>
          </a:p>
          <a:p>
            <a:pPr marL="342900" indent="-342900" algn="l">
              <a:buFont typeface="Wingdings" panose="05000000000000000000" pitchFamily="2" charset="2"/>
              <a:buChar char="Ø"/>
            </a:pPr>
            <a:endParaRPr lang="en-US" sz="2000" b="1" i="0" dirty="0">
              <a:solidFill>
                <a:srgbClr val="374151"/>
              </a:solidFill>
              <a:effectLst/>
              <a:latin typeface="Söhne"/>
            </a:endParaRPr>
          </a:p>
          <a:p>
            <a:pPr marL="342900" indent="-342900" algn="l">
              <a:buFont typeface="Wingdings" panose="05000000000000000000" pitchFamily="2" charset="2"/>
              <a:buChar char="Ø"/>
            </a:pPr>
            <a:r>
              <a:rPr lang="en-US" sz="2000" b="1" i="0" dirty="0">
                <a:solidFill>
                  <a:srgbClr val="374151"/>
                </a:solidFill>
                <a:effectLst/>
                <a:latin typeface="Söhne"/>
              </a:rPr>
              <a:t>The proposed approach involves training a CNN-based model to distinguish between genuine and fake images by utilizing the concept of how recompression affects forged regions differently due to the compression difference.</a:t>
            </a:r>
          </a:p>
          <a:p>
            <a:endParaRPr lang="en-IN" sz="2400" b="1" dirty="0"/>
          </a:p>
        </p:txBody>
      </p:sp>
      <p:sp>
        <p:nvSpPr>
          <p:cNvPr id="55" name="TextBox 54">
            <a:extLst>
              <a:ext uri="{FF2B5EF4-FFF2-40B4-BE49-F238E27FC236}">
                <a16:creationId xmlns:a16="http://schemas.microsoft.com/office/drawing/2014/main" id="{32404919-D86C-2C4E-AD9B-2B6A4EDA0D82}"/>
              </a:ext>
            </a:extLst>
          </p:cNvPr>
          <p:cNvSpPr txBox="1"/>
          <p:nvPr/>
        </p:nvSpPr>
        <p:spPr>
          <a:xfrm>
            <a:off x="9920395" y="3657600"/>
            <a:ext cx="658342" cy="369332"/>
          </a:xfrm>
          <a:prstGeom prst="rect">
            <a:avLst/>
          </a:prstGeom>
          <a:noFill/>
        </p:spPr>
        <p:txBody>
          <a:bodyPr wrap="square" rtlCol="0">
            <a:spAutoFit/>
          </a:bodyPr>
          <a:lstStyle/>
          <a:p>
            <a:r>
              <a:rPr lang="en-IN" dirty="0"/>
              <a:t> </a:t>
            </a:r>
          </a:p>
        </p:txBody>
      </p:sp>
      <p:cxnSp>
        <p:nvCxnSpPr>
          <p:cNvPr id="60" name="Straight Connector 59">
            <a:extLst>
              <a:ext uri="{FF2B5EF4-FFF2-40B4-BE49-F238E27FC236}">
                <a16:creationId xmlns:a16="http://schemas.microsoft.com/office/drawing/2014/main" id="{2DDC2F78-EB3F-2CB8-0DAB-CF74E5DE3E67}"/>
              </a:ext>
            </a:extLst>
          </p:cNvPr>
          <p:cNvCxnSpPr>
            <a:cxnSpLocks/>
          </p:cNvCxnSpPr>
          <p:nvPr/>
        </p:nvCxnSpPr>
        <p:spPr>
          <a:xfrm>
            <a:off x="8455106" y="304489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BB73BD2-FA93-1648-A45C-5677CE603F6E}"/>
              </a:ext>
            </a:extLst>
          </p:cNvPr>
          <p:cNvSpPr/>
          <p:nvPr/>
        </p:nvSpPr>
        <p:spPr>
          <a:xfrm>
            <a:off x="3952568" y="698090"/>
            <a:ext cx="4650658" cy="590137"/>
          </a:xfrm>
          <a:custGeom>
            <a:avLst/>
            <a:gdLst>
              <a:gd name="connsiteX0" fmla="*/ 0 w 4650658"/>
              <a:gd name="connsiteY0" fmla="*/ 0 h 590137"/>
              <a:gd name="connsiteX1" fmla="*/ 4650658 w 4650658"/>
              <a:gd name="connsiteY1" fmla="*/ 0 h 590137"/>
              <a:gd name="connsiteX2" fmla="*/ 4650658 w 4650658"/>
              <a:gd name="connsiteY2" fmla="*/ 590137 h 590137"/>
              <a:gd name="connsiteX3" fmla="*/ 0 w 4650658"/>
              <a:gd name="connsiteY3" fmla="*/ 590137 h 590137"/>
              <a:gd name="connsiteX4" fmla="*/ 0 w 4650658"/>
              <a:gd name="connsiteY4" fmla="*/ 0 h 59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658" h="590137" fill="none" extrusionOk="0">
                <a:moveTo>
                  <a:pt x="0" y="0"/>
                </a:moveTo>
                <a:cubicBezTo>
                  <a:pt x="730262" y="-35877"/>
                  <a:pt x="3713445" y="165136"/>
                  <a:pt x="4650658" y="0"/>
                </a:cubicBezTo>
                <a:cubicBezTo>
                  <a:pt x="4691984" y="276825"/>
                  <a:pt x="4702269" y="352914"/>
                  <a:pt x="4650658" y="590137"/>
                </a:cubicBezTo>
                <a:cubicBezTo>
                  <a:pt x="3340310" y="508734"/>
                  <a:pt x="2255447" y="688951"/>
                  <a:pt x="0" y="590137"/>
                </a:cubicBezTo>
                <a:cubicBezTo>
                  <a:pt x="-7069" y="509481"/>
                  <a:pt x="38510" y="120871"/>
                  <a:pt x="0" y="0"/>
                </a:cubicBezTo>
                <a:close/>
              </a:path>
              <a:path w="4650658" h="590137" stroke="0" extrusionOk="0">
                <a:moveTo>
                  <a:pt x="0" y="0"/>
                </a:moveTo>
                <a:cubicBezTo>
                  <a:pt x="707791" y="104684"/>
                  <a:pt x="3230411" y="-122782"/>
                  <a:pt x="4650658" y="0"/>
                </a:cubicBezTo>
                <a:cubicBezTo>
                  <a:pt x="4613503" y="60444"/>
                  <a:pt x="4613165" y="479629"/>
                  <a:pt x="4650658" y="590137"/>
                </a:cubicBezTo>
                <a:cubicBezTo>
                  <a:pt x="3232333" y="453230"/>
                  <a:pt x="1177997" y="559520"/>
                  <a:pt x="0" y="590137"/>
                </a:cubicBezTo>
                <a:cubicBezTo>
                  <a:pt x="-17874" y="483332"/>
                  <a:pt x="45868" y="83449"/>
                  <a:pt x="0" y="0"/>
                </a:cubicBezTo>
                <a:close/>
              </a:path>
            </a:pathLst>
          </a:custGeom>
          <a:blipFill>
            <a:blip r:embed="rId2"/>
            <a:tile tx="0" ty="0" sx="100000" sy="100000" flip="none" algn="tl"/>
          </a:blipFill>
          <a:ln>
            <a:extLst>
              <a:ext uri="{C807C97D-BFC1-408E-A445-0C87EB9F89A2}">
                <ask:lineSketchStyleProps xmlns:ask="http://schemas.microsoft.com/office/drawing/2018/sketchyshapes" sd="2426709322">
                  <a:prstGeom prst="rect">
                    <a:avLst/>
                  </a:prstGeom>
                  <ask:type>
                    <ask:lineSketchCurved/>
                  </ask:type>
                </ask:lineSketchStyleProps>
              </a:ext>
            </a:extLst>
          </a:ln>
          <a:effectLst>
            <a:glow rad="228600">
              <a:schemeClr val="accent4">
                <a:satMod val="175000"/>
                <a:alpha val="40000"/>
              </a:schemeClr>
            </a:glow>
            <a:outerShdw blurRad="38100" dist="25400" dir="5400000" rotWithShape="0">
              <a:srgbClr val="000000">
                <a:alpha val="60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EXISTING SYSTEM</a:t>
            </a:r>
          </a:p>
        </p:txBody>
      </p:sp>
    </p:spTree>
    <p:extLst>
      <p:ext uri="{BB962C8B-B14F-4D97-AF65-F5344CB8AC3E}">
        <p14:creationId xmlns:p14="http://schemas.microsoft.com/office/powerpoint/2010/main" val="20732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1250"/>
                                        <p:tgtEl>
                                          <p:spTgt spid="55"/>
                                        </p:tgtEl>
                                      </p:cBhvr>
                                    </p:animEffect>
                                  </p:childTnLst>
                                </p:cTn>
                              </p:par>
                              <p:par>
                                <p:cTn id="8" presetID="22" presetClass="entr" presetSubtype="4"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A79287F-F1F0-1E77-E360-39852D749C34}"/>
              </a:ext>
            </a:extLst>
          </p:cNvPr>
          <p:cNvSpPr txBox="1">
            <a:spLocks/>
          </p:cNvSpPr>
          <p:nvPr/>
        </p:nvSpPr>
        <p:spPr>
          <a:xfrm>
            <a:off x="3532909" y="550718"/>
            <a:ext cx="5174673" cy="633846"/>
          </a:xfrm>
          <a:prstGeom prst="rect">
            <a:avLst/>
          </a:prstGeom>
          <a:solidFill>
            <a:schemeClr val="bg1">
              <a:lumMod val="85000"/>
            </a:schemeClr>
          </a:solidFill>
          <a:ln w="9525">
            <a:solidFill>
              <a:schemeClr val="tx1"/>
            </a:solidFill>
          </a:ln>
          <a:effectLst>
            <a:outerShdw blurRad="76200" dir="13500000" sy="23000" kx="1200000" algn="br" rotWithShape="0">
              <a:prstClr val="black">
                <a:alpha val="20000"/>
              </a:prstClr>
            </a:outerShdw>
          </a:effectLst>
          <a:scene3d>
            <a:camera prst="orthographicFront"/>
            <a:lightRig rig="threePt" dir="t"/>
          </a:scene3d>
          <a:sp3d>
            <a:bevelT/>
          </a:sp3d>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Cooper Black" panose="0208090404030B020404" pitchFamily="18" charset="0"/>
              </a:rPr>
              <a:t>PROPOSED SYSTEM</a:t>
            </a:r>
          </a:p>
        </p:txBody>
      </p:sp>
      <p:sp>
        <p:nvSpPr>
          <p:cNvPr id="8" name="Text Placeholder 5">
            <a:extLst>
              <a:ext uri="{FF2B5EF4-FFF2-40B4-BE49-F238E27FC236}">
                <a16:creationId xmlns:a16="http://schemas.microsoft.com/office/drawing/2014/main" id="{ED2B750F-80BB-4AB2-D3E5-257BEAA4C8B4}"/>
              </a:ext>
            </a:extLst>
          </p:cNvPr>
          <p:cNvSpPr txBox="1">
            <a:spLocks/>
          </p:cNvSpPr>
          <p:nvPr/>
        </p:nvSpPr>
        <p:spPr>
          <a:xfrm>
            <a:off x="945572" y="1423555"/>
            <a:ext cx="10479511" cy="46117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The architecture of the proposed decision fusion is based on the lightweight deep learning models. </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The lightweight deep learning models chosen are </a:t>
            </a:r>
            <a:r>
              <a:rPr lang="en-US" sz="2000" b="1" dirty="0" err="1">
                <a:solidFill>
                  <a:schemeClr val="tx1">
                    <a:lumMod val="65000"/>
                    <a:lumOff val="35000"/>
                  </a:schemeClr>
                </a:solidFill>
                <a:latin typeface="Söhne"/>
              </a:rPr>
              <a:t>SqueezeNet</a:t>
            </a:r>
            <a:r>
              <a:rPr lang="en-US" sz="2000" b="1" dirty="0">
                <a:solidFill>
                  <a:schemeClr val="tx1">
                    <a:lumMod val="65000"/>
                    <a:lumOff val="35000"/>
                  </a:schemeClr>
                </a:solidFill>
                <a:latin typeface="Söhne"/>
              </a:rPr>
              <a:t> [25], MobileNetV2 [22], and </a:t>
            </a:r>
            <a:r>
              <a:rPr lang="en-US" sz="2000" b="1" dirty="0" err="1">
                <a:solidFill>
                  <a:schemeClr val="tx1">
                    <a:lumMod val="65000"/>
                    <a:lumOff val="35000"/>
                  </a:schemeClr>
                </a:solidFill>
                <a:latin typeface="Söhne"/>
              </a:rPr>
              <a:t>ShuffleNet</a:t>
            </a:r>
            <a:r>
              <a:rPr lang="en-US" sz="2000" b="1" dirty="0">
                <a:solidFill>
                  <a:schemeClr val="tx1">
                    <a:lumMod val="65000"/>
                    <a:lumOff val="35000"/>
                  </a:schemeClr>
                </a:solidFill>
                <a:latin typeface="Söhne"/>
              </a:rPr>
              <a:t> [24]. The proposed system is implemented in two phases i.e. with pre-trained and fine-tuned deep learning models. </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In the pre-trained models implementation, regularization is not applied and the pre-trained weights are used and for the fine-tuned implementation, regularization is applied to detect image forgery.</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Each phase consists of three stages namely, data pre-processing, classification and fusion</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In the data pre-processing stage, the image in the query is pre-processed based on the dimensions required by the deep learning models. </a:t>
            </a:r>
          </a:p>
          <a:p>
            <a:pPr marL="285750" indent="-285750">
              <a:buClr>
                <a:schemeClr val="tx1"/>
              </a:buClr>
              <a:buFont typeface="Wingdings" panose="05000000000000000000" pitchFamily="2" charset="2"/>
              <a:buChar char="Ø"/>
            </a:pPr>
            <a:r>
              <a:rPr lang="en-US" sz="2000" b="1" dirty="0">
                <a:solidFill>
                  <a:schemeClr val="tx1">
                    <a:lumMod val="65000"/>
                    <a:lumOff val="35000"/>
                  </a:schemeClr>
                </a:solidFill>
                <a:latin typeface="Söhne"/>
              </a:rPr>
              <a:t>SVM is used for the classification of the image as forged or non-forged..</a:t>
            </a:r>
            <a:endParaRPr lang="en-IN" sz="2000" b="1" dirty="0">
              <a:solidFill>
                <a:schemeClr val="tx1">
                  <a:lumMod val="65000"/>
                  <a:lumOff val="35000"/>
                </a:schemeClr>
              </a:solidFill>
              <a:latin typeface="Söhne"/>
            </a:endParaRPr>
          </a:p>
        </p:txBody>
      </p:sp>
    </p:spTree>
    <p:extLst>
      <p:ext uri="{BB962C8B-B14F-4D97-AF65-F5344CB8AC3E}">
        <p14:creationId xmlns:p14="http://schemas.microsoft.com/office/powerpoint/2010/main" val="1411737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1DCCB313-5783-A2F5-C47B-B09332EF9050}"/>
              </a:ext>
            </a:extLst>
          </p:cNvPr>
          <p:cNvSpPr/>
          <p:nvPr/>
        </p:nvSpPr>
        <p:spPr>
          <a:xfrm>
            <a:off x="1177158" y="2684205"/>
            <a:ext cx="3436883" cy="2974427"/>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rial Rounded MT Bold" panose="020F0704030504030204" pitchFamily="34" charset="0"/>
              </a:rPr>
              <a:t>SOFTWARE REQUIREMENTS</a:t>
            </a:r>
          </a:p>
        </p:txBody>
      </p:sp>
      <p:sp>
        <p:nvSpPr>
          <p:cNvPr id="3" name="Flowchart: Alternate Process 2">
            <a:extLst>
              <a:ext uri="{FF2B5EF4-FFF2-40B4-BE49-F238E27FC236}">
                <a16:creationId xmlns:a16="http://schemas.microsoft.com/office/drawing/2014/main" id="{AA85A5CD-BD72-E4F5-7901-FD1A8A544E46}"/>
              </a:ext>
            </a:extLst>
          </p:cNvPr>
          <p:cNvSpPr/>
          <p:nvPr/>
        </p:nvSpPr>
        <p:spPr>
          <a:xfrm>
            <a:off x="5247888" y="2684205"/>
            <a:ext cx="5766954" cy="336755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rtlCol="0" anchor="ctr"/>
          <a:lstStyle/>
          <a:p>
            <a:pPr marL="342900" lvl="0" indent="-342900" algn="just">
              <a:lnSpc>
                <a:spcPct val="200000"/>
              </a:lnSpc>
              <a:spcAft>
                <a:spcPts val="1000"/>
              </a:spcAft>
              <a:buFont typeface="Wingdings" panose="05000000000000000000"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rPr>
              <a:t>Operating system 	:   </a:t>
            </a:r>
            <a:r>
              <a:rPr lang="en-US" sz="1600" dirty="0">
                <a:effectLst/>
                <a:latin typeface="Times New Roman" panose="02020603050405020304" pitchFamily="18" charset="0"/>
                <a:ea typeface="Times New Roman" panose="02020603050405020304" pitchFamily="18" charset="0"/>
              </a:rPr>
              <a:t>Windows 7 Ultimate.</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rPr>
              <a:t>Coding Language	:   </a:t>
            </a:r>
            <a:r>
              <a:rPr lang="en-US" sz="1600" dirty="0">
                <a:effectLst/>
                <a:latin typeface="Times New Roman" panose="02020603050405020304" pitchFamily="18" charset="0"/>
                <a:ea typeface="Times New Roman" panose="02020603050405020304" pitchFamily="18" charset="0"/>
              </a:rPr>
              <a:t>Python.</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rPr>
              <a:t>Front-End			:   </a:t>
            </a:r>
            <a:r>
              <a:rPr lang="en-US" sz="1600" dirty="0">
                <a:effectLst/>
                <a:latin typeface="Times New Roman" panose="02020603050405020304" pitchFamily="18" charset="0"/>
                <a:ea typeface="Times New Roman" panose="02020603050405020304" pitchFamily="18" charset="0"/>
              </a:rPr>
              <a:t>Python.</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rPr>
              <a:t>Designing			:</a:t>
            </a:r>
            <a:r>
              <a:rPr lang="en-US" sz="1600" dirty="0">
                <a:effectLst/>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Tkinter</a:t>
            </a:r>
            <a:endParaRPr lang="en-US" sz="1600" dirty="0">
              <a:latin typeface="Times New Roman" panose="02020603050405020304" pitchFamily="18" charset="0"/>
              <a:ea typeface="Times New Roman" panose="02020603050405020304" pitchFamily="18" charset="0"/>
            </a:endParaRPr>
          </a:p>
        </p:txBody>
      </p:sp>
      <p:sp>
        <p:nvSpPr>
          <p:cNvPr id="6" name="Title 5">
            <a:extLst>
              <a:ext uri="{FF2B5EF4-FFF2-40B4-BE49-F238E27FC236}">
                <a16:creationId xmlns:a16="http://schemas.microsoft.com/office/drawing/2014/main" id="{A4177D33-01FF-109C-8258-18D263C6D36F}"/>
              </a:ext>
            </a:extLst>
          </p:cNvPr>
          <p:cNvSpPr>
            <a:spLocks noGrp="1"/>
          </p:cNvSpPr>
          <p:nvPr>
            <p:ph type="title"/>
          </p:nvPr>
        </p:nvSpPr>
        <p:spPr>
          <a:xfrm>
            <a:off x="2379406" y="806245"/>
            <a:ext cx="7492182" cy="1278194"/>
          </a:xfr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100000" b="100000"/>
            </a:path>
            <a:tileRect t="-100000" r="-100000"/>
          </a:gradFill>
          <a:ln w="12700">
            <a:solidFill>
              <a:schemeClr val="tx1"/>
            </a:solidFill>
          </a:ln>
        </p:spPr>
        <p:txBody>
          <a:bodyPr>
            <a:normAutofit/>
          </a:bodyPr>
          <a:lstStyle/>
          <a:p>
            <a:r>
              <a:rPr lang="en-IN" sz="4000" dirty="0"/>
              <a:t>SOFTWARE REQUIREMENTS</a:t>
            </a:r>
          </a:p>
        </p:txBody>
      </p:sp>
    </p:spTree>
    <p:extLst>
      <p:ext uri="{BB962C8B-B14F-4D97-AF65-F5344CB8AC3E}">
        <p14:creationId xmlns:p14="http://schemas.microsoft.com/office/powerpoint/2010/main" val="4131869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DAB4-2191-A5B6-5387-D159FDD19C1C}"/>
              </a:ext>
            </a:extLst>
          </p:cNvPr>
          <p:cNvSpPr>
            <a:spLocks noGrp="1"/>
          </p:cNvSpPr>
          <p:nvPr>
            <p:ph type="title" idx="4294967295"/>
          </p:nvPr>
        </p:nvSpPr>
        <p:spPr>
          <a:xfrm>
            <a:off x="4145280" y="585362"/>
            <a:ext cx="4765040" cy="748452"/>
          </a:xfrm>
        </p:spPr>
        <p:txBody>
          <a:bodyPr>
            <a:normAutofit fontScale="90000"/>
          </a:bodyPr>
          <a:lstStyle/>
          <a:p>
            <a:r>
              <a:rPr lang="en-IN" dirty="0">
                <a:latin typeface="Arial Black" panose="020B0A04020102020204" pitchFamily="34" charset="0"/>
              </a:rPr>
              <a:t>ARCHITECTURE</a:t>
            </a:r>
          </a:p>
        </p:txBody>
      </p:sp>
      <p:sp>
        <p:nvSpPr>
          <p:cNvPr id="6" name="Rectangle 2">
            <a:extLst>
              <a:ext uri="{FF2B5EF4-FFF2-40B4-BE49-F238E27FC236}">
                <a16:creationId xmlns:a16="http://schemas.microsoft.com/office/drawing/2014/main" id="{AD181DCC-ADD8-C76D-BB52-346BEACBBF65}"/>
              </a:ext>
            </a:extLst>
          </p:cNvPr>
          <p:cNvSpPr>
            <a:spLocks noChangeArrowheads="1"/>
          </p:cNvSpPr>
          <p:nvPr/>
        </p:nvSpPr>
        <p:spPr bwMode="auto">
          <a:xfrm>
            <a:off x="5791199" y="13885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a:extLst>
              <a:ext uri="{FF2B5EF4-FFF2-40B4-BE49-F238E27FC236}">
                <a16:creationId xmlns:a16="http://schemas.microsoft.com/office/drawing/2014/main" id="{06772219-70F8-AEAC-3434-32E983199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014" y="1617131"/>
            <a:ext cx="8122024" cy="414812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7596CC6A-BA22-A856-A96A-3FEC31E69C25}"/>
              </a:ext>
            </a:extLst>
          </p:cNvPr>
          <p:cNvSpPr>
            <a:spLocks noChangeArrowheads="1"/>
          </p:cNvSpPr>
          <p:nvPr/>
        </p:nvSpPr>
        <p:spPr bwMode="auto">
          <a:xfrm>
            <a:off x="5791199" y="45206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809047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12082C-12B8-E699-CA17-956357F552A5}"/>
              </a:ext>
            </a:extLst>
          </p:cNvPr>
          <p:cNvSpPr/>
          <p:nvPr/>
        </p:nvSpPr>
        <p:spPr>
          <a:xfrm>
            <a:off x="3800413" y="880569"/>
            <a:ext cx="4758813" cy="973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Oval 3">
            <a:extLst>
              <a:ext uri="{FF2B5EF4-FFF2-40B4-BE49-F238E27FC236}">
                <a16:creationId xmlns:a16="http://schemas.microsoft.com/office/drawing/2014/main" id="{33CA036E-0263-FEBC-C2F8-F8150C8D8E7F}"/>
              </a:ext>
            </a:extLst>
          </p:cNvPr>
          <p:cNvSpPr/>
          <p:nvPr/>
        </p:nvSpPr>
        <p:spPr>
          <a:xfrm>
            <a:off x="4277032" y="698672"/>
            <a:ext cx="3637935" cy="133718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USE CASE DIAGRAMS</a:t>
            </a:r>
          </a:p>
        </p:txBody>
      </p:sp>
      <p:pic>
        <p:nvPicPr>
          <p:cNvPr id="14" name="Picture 13">
            <a:extLst>
              <a:ext uri="{FF2B5EF4-FFF2-40B4-BE49-F238E27FC236}">
                <a16:creationId xmlns:a16="http://schemas.microsoft.com/office/drawing/2014/main" id="{F4847228-7E5A-B32A-9572-2F4AEC49C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637" y="2100785"/>
            <a:ext cx="6774872" cy="4058543"/>
          </a:xfrm>
          <a:prstGeom prst="rect">
            <a:avLst/>
          </a:prstGeom>
        </p:spPr>
      </p:pic>
    </p:spTree>
    <p:extLst>
      <p:ext uri="{BB962C8B-B14F-4D97-AF65-F5344CB8AC3E}">
        <p14:creationId xmlns:p14="http://schemas.microsoft.com/office/powerpoint/2010/main" val="384768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E463D0-0F28-8025-5BA5-B2414181A2E8}"/>
              </a:ext>
            </a:extLst>
          </p:cNvPr>
          <p:cNvSpPr>
            <a:spLocks noGrp="1"/>
          </p:cNvSpPr>
          <p:nvPr>
            <p:ph type="title" idx="4294967295"/>
          </p:nvPr>
        </p:nvSpPr>
        <p:spPr>
          <a:xfrm>
            <a:off x="0" y="501445"/>
            <a:ext cx="12192000" cy="1563329"/>
          </a:xfrm>
        </p:spPr>
        <p:txBody>
          <a:bodyPr/>
          <a:lstStyle/>
          <a:p>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CLASS DIAGRAM</a:t>
            </a:r>
          </a:p>
        </p:txBody>
      </p:sp>
      <p:cxnSp>
        <p:nvCxnSpPr>
          <p:cNvPr id="10" name="Straight Connector 9">
            <a:extLst>
              <a:ext uri="{FF2B5EF4-FFF2-40B4-BE49-F238E27FC236}">
                <a16:creationId xmlns:a16="http://schemas.microsoft.com/office/drawing/2014/main" id="{22BB0657-3CA5-5255-BAED-64483D1000C0}"/>
              </a:ext>
            </a:extLst>
          </p:cNvPr>
          <p:cNvCxnSpPr/>
          <p:nvPr/>
        </p:nvCxnSpPr>
        <p:spPr>
          <a:xfrm>
            <a:off x="609600" y="2064774"/>
            <a:ext cx="10992465" cy="0"/>
          </a:xfrm>
          <a:prstGeom prst="line">
            <a:avLst/>
          </a:prstGeom>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9E5FEFE7-A4D9-7B7E-7006-6EBABA56F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502" y="2571463"/>
            <a:ext cx="7152436" cy="2903818"/>
          </a:xfrm>
          <a:prstGeom prst="rect">
            <a:avLst/>
          </a:prstGeom>
        </p:spPr>
      </p:pic>
    </p:spTree>
    <p:extLst>
      <p:ext uri="{BB962C8B-B14F-4D97-AF65-F5344CB8AC3E}">
        <p14:creationId xmlns:p14="http://schemas.microsoft.com/office/powerpoint/2010/main" val="1728405061"/>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7053</TotalTime>
  <Words>1317</Words>
  <Application>Microsoft Office PowerPoint</Application>
  <PresentationFormat>Widescreen</PresentationFormat>
  <Paragraphs>104</Paragraphs>
  <Slides>20</Slides>
  <Notes>1</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20</vt:i4>
      </vt:variant>
    </vt:vector>
  </HeadingPairs>
  <TitlesOfParts>
    <vt:vector size="39" baseType="lpstr">
      <vt:lpstr>Algerian</vt:lpstr>
      <vt:lpstr>Arial</vt:lpstr>
      <vt:lpstr>Arial Black</vt:lpstr>
      <vt:lpstr>Arial Rounded MT Bold</vt:lpstr>
      <vt:lpstr>Berlin Sans FB Demi</vt:lpstr>
      <vt:lpstr>Calibri</vt:lpstr>
      <vt:lpstr>Calibri Light</vt:lpstr>
      <vt:lpstr>Cascadia Mono SemiBold</vt:lpstr>
      <vt:lpstr>Century Schoolbook</vt:lpstr>
      <vt:lpstr>Cooper Black</vt:lpstr>
      <vt:lpstr>Garamond</vt:lpstr>
      <vt:lpstr>Matura MT Script Capitals</vt:lpstr>
      <vt:lpstr>Open Sans</vt:lpstr>
      <vt:lpstr>Söhne</vt:lpstr>
      <vt:lpstr>Stencil</vt:lpstr>
      <vt:lpstr>Times New Roman</vt:lpstr>
      <vt:lpstr>Wingdings</vt:lpstr>
      <vt:lpstr>Retrospect</vt:lpstr>
      <vt:lpstr>Organic</vt:lpstr>
      <vt:lpstr> </vt:lpstr>
      <vt:lpstr>PowerPoint Presentation</vt:lpstr>
      <vt:lpstr>PowerPoint Presentation</vt:lpstr>
      <vt:lpstr>PowerPoint Presentation</vt:lpstr>
      <vt:lpstr>PowerPoint Presentation</vt:lpstr>
      <vt:lpstr>SOFTWARE REQUIREMENTS</vt:lpstr>
      <vt:lpstr>ARCHITECTURE</vt:lpstr>
      <vt:lpstr>PowerPoint Presentation</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bathula pravallika</dc:creator>
  <cp:lastModifiedBy>bathula pravallika</cp:lastModifiedBy>
  <cp:revision>50</cp:revision>
  <dcterms:created xsi:type="dcterms:W3CDTF">2023-03-21T01:53:17Z</dcterms:created>
  <dcterms:modified xsi:type="dcterms:W3CDTF">2024-07-05T09:24:08Z</dcterms:modified>
</cp:coreProperties>
</file>